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tiff" ContentType="image/tiff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15590838" cy="10693400"/>
  <p:notesSz cx="6858000" cy="9144000"/>
  <p:defaultTextStyle>
    <a:defPPr>
      <a:defRPr lang="pt-PT"/>
    </a:defPPr>
    <a:lvl1pPr algn="l" defTabSz="1501775" rtl="0" fontAlgn="base">
      <a:spcBef>
        <a:spcPct val="0"/>
      </a:spcBef>
      <a:spcAft>
        <a:spcPct val="0"/>
      </a:spcAft>
      <a:defRPr sz="29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750888" indent="-293688" algn="l" defTabSz="1501775" rtl="0" fontAlgn="base">
      <a:spcBef>
        <a:spcPct val="0"/>
      </a:spcBef>
      <a:spcAft>
        <a:spcPct val="0"/>
      </a:spcAft>
      <a:defRPr sz="29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1501775" indent="-587375" algn="l" defTabSz="1501775" rtl="0" fontAlgn="base">
      <a:spcBef>
        <a:spcPct val="0"/>
      </a:spcBef>
      <a:spcAft>
        <a:spcPct val="0"/>
      </a:spcAft>
      <a:defRPr sz="29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2252663" indent="-881063" algn="l" defTabSz="1501775" rtl="0" fontAlgn="base">
      <a:spcBef>
        <a:spcPct val="0"/>
      </a:spcBef>
      <a:spcAft>
        <a:spcPct val="0"/>
      </a:spcAft>
      <a:defRPr sz="29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3003550" indent="-1174750" algn="l" defTabSz="1501775" rtl="0" fontAlgn="base">
      <a:spcBef>
        <a:spcPct val="0"/>
      </a:spcBef>
      <a:spcAft>
        <a:spcPct val="0"/>
      </a:spcAft>
      <a:defRPr sz="29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2900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sz="2900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sz="2900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sz="2900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FD7EF"/>
    <a:srgbClr val="FFFFFF"/>
    <a:srgbClr val="F8F8F8"/>
    <a:srgbClr val="93BFEB"/>
    <a:srgbClr val="6699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0" d="100"/>
          <a:sy n="60" d="100"/>
        </p:scale>
        <p:origin x="-432" y="-132"/>
      </p:cViewPr>
      <p:guideLst>
        <p:guide orient="horz" pos="3368"/>
        <p:guide pos="491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defTabSz="1501884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defTabSz="1501884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D1F5BC93-A75D-48CF-ABC0-03A57115B301}" type="datetimeFigureOut">
              <a:rPr lang="pt-PT"/>
              <a:pPr>
                <a:defRPr/>
              </a:pPr>
              <a:t>18-09-2014</a:t>
            </a:fld>
            <a:endParaRPr lang="pt-PT"/>
          </a:p>
        </p:txBody>
      </p:sp>
      <p:sp>
        <p:nvSpPr>
          <p:cNvPr id="4" name="Marcador de Posição da Imagem do Diapositivo 3"/>
          <p:cNvSpPr>
            <a:spLocks noGrp="1" noRot="1" noChangeAspect="1"/>
          </p:cNvSpPr>
          <p:nvPr>
            <p:ph type="sldImg" idx="2"/>
          </p:nvPr>
        </p:nvSpPr>
        <p:spPr>
          <a:xfrm>
            <a:off x="930275" y="685800"/>
            <a:ext cx="49974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pt-PT" noProof="0" smtClean="0"/>
          </a:p>
        </p:txBody>
      </p:sp>
      <p:sp>
        <p:nvSpPr>
          <p:cNvPr id="5" name="Marcador de Posição de Nota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 noProof="0" smtClean="0"/>
              <a:t>Clique para editar os estilos</a:t>
            </a:r>
          </a:p>
          <a:p>
            <a:pPr lvl="1"/>
            <a:r>
              <a:rPr lang="pt-PT" noProof="0" smtClean="0"/>
              <a:t>Segundo nível</a:t>
            </a:r>
          </a:p>
          <a:p>
            <a:pPr lvl="2"/>
            <a:r>
              <a:rPr lang="pt-PT" noProof="0" smtClean="0"/>
              <a:t>Terceiro nível</a:t>
            </a:r>
          </a:p>
          <a:p>
            <a:pPr lvl="3"/>
            <a:r>
              <a:rPr lang="pt-PT" noProof="0" smtClean="0"/>
              <a:t>Quarto nível</a:t>
            </a:r>
          </a:p>
          <a:p>
            <a:pPr lvl="4"/>
            <a:r>
              <a:rPr lang="pt-PT" noProof="0" smtClean="0"/>
              <a:t>Quinto nível</a:t>
            </a:r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defTabSz="1501884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defTabSz="1501884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613555BB-21FB-446B-9C03-CF211434425F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1501775" rtl="0" fontAlgn="base">
      <a:spcBef>
        <a:spcPct val="30000"/>
      </a:spcBef>
      <a:spcAft>
        <a:spcPct val="0"/>
      </a:spcAft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750888" algn="l" defTabSz="1501775" rtl="0" fontAlgn="base">
      <a:spcBef>
        <a:spcPct val="30000"/>
      </a:spcBef>
      <a:spcAft>
        <a:spcPct val="0"/>
      </a:spcAft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501775" algn="l" defTabSz="1501775" rtl="0" fontAlgn="base">
      <a:spcBef>
        <a:spcPct val="30000"/>
      </a:spcBef>
      <a:spcAft>
        <a:spcPct val="0"/>
      </a:spcAft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2252663" algn="l" defTabSz="1501775" rtl="0" fontAlgn="base">
      <a:spcBef>
        <a:spcPct val="30000"/>
      </a:spcBef>
      <a:spcAft>
        <a:spcPct val="0"/>
      </a:spcAft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3003550" algn="l" defTabSz="1501775" rtl="0" fontAlgn="base">
      <a:spcBef>
        <a:spcPct val="30000"/>
      </a:spcBef>
      <a:spcAft>
        <a:spcPct val="0"/>
      </a:spcAft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3754709" algn="l" defTabSz="150188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4505651" algn="l" defTabSz="150188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5256593" algn="l" defTabSz="150188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6007535" algn="l" defTabSz="150188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169313" y="3321887"/>
            <a:ext cx="13252212" cy="2292150"/>
          </a:xfrm>
        </p:spPr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2338626" y="6059593"/>
            <a:ext cx="10913587" cy="273275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75094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50188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225282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300376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7547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450565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52565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60075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PT" smtClean="0"/>
              <a:t>Faça clique para editar o estilo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C5268A-B476-4FBE-BDE3-F12898E79E06}" type="datetimeFigureOut">
              <a:rPr lang="pt-PT"/>
              <a:pPr>
                <a:defRPr/>
              </a:pPr>
              <a:t>18-09-2014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BDE470-EE79-4950-A9C8-9386398C97E5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565F3E-5E5C-4E3A-A3D1-86BFA2319EEA}" type="datetimeFigureOut">
              <a:rPr lang="pt-PT"/>
              <a:pPr>
                <a:defRPr/>
              </a:pPr>
              <a:t>18-09-2014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9D0E74-AA2B-419E-BA88-1FE64FCDAC57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15826327" y="599029"/>
            <a:ext cx="4910031" cy="12775148"/>
          </a:xfrm>
        </p:spPr>
        <p:txBody>
          <a:bodyPr vert="eaVert"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>
          <a:xfrm>
            <a:off x="1090818" y="599029"/>
            <a:ext cx="14475660" cy="12775148"/>
          </a:xfrm>
        </p:spPr>
        <p:txBody>
          <a:bodyPr vert="eaVert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C8817A-1D30-44DA-BCF9-8472DBEA4C60}" type="datetimeFigureOut">
              <a:rPr lang="pt-PT"/>
              <a:pPr>
                <a:defRPr/>
              </a:pPr>
              <a:t>18-09-2014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43A167-55CF-4876-B818-D7F84A6D233E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c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644795-A727-4135-8173-69B0E11AABA6}" type="datetimeFigureOut">
              <a:rPr lang="pt-PT"/>
              <a:pPr>
                <a:defRPr/>
              </a:pPr>
              <a:t>18-09-2014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9DE6AA-BA11-4306-91FC-AEDEFE5FB5D3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231569" y="6871501"/>
            <a:ext cx="13252212" cy="2123828"/>
          </a:xfrm>
        </p:spPr>
        <p:txBody>
          <a:bodyPr anchor="t"/>
          <a:lstStyle>
            <a:lvl1pPr algn="l">
              <a:defRPr sz="6600" b="1" cap="all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1231569" y="4532320"/>
            <a:ext cx="13252212" cy="2339181"/>
          </a:xfrm>
        </p:spPr>
        <p:txBody>
          <a:bodyPr anchor="b"/>
          <a:lstStyle>
            <a:lvl1pPr marL="0" indent="0">
              <a:buNone/>
              <a:defRPr sz="3300">
                <a:solidFill>
                  <a:schemeClr val="tx1">
                    <a:tint val="75000"/>
                  </a:schemeClr>
                </a:solidFill>
              </a:defRPr>
            </a:lvl1pPr>
            <a:lvl2pPr marL="750942" indent="0">
              <a:buNone/>
              <a:defRPr sz="2900">
                <a:solidFill>
                  <a:schemeClr val="tx1">
                    <a:tint val="75000"/>
                  </a:schemeClr>
                </a:solidFill>
              </a:defRPr>
            </a:lvl2pPr>
            <a:lvl3pPr marL="1501884" indent="0">
              <a:buNone/>
              <a:defRPr sz="2600">
                <a:solidFill>
                  <a:schemeClr val="tx1">
                    <a:tint val="75000"/>
                  </a:schemeClr>
                </a:solidFill>
              </a:defRPr>
            </a:lvl3pPr>
            <a:lvl4pPr marL="2252826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4pPr>
            <a:lvl5pPr marL="3003767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5pPr>
            <a:lvl6pPr marL="3754709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6pPr>
            <a:lvl7pPr marL="4505651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7pPr>
            <a:lvl8pPr marL="5256593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8pPr>
            <a:lvl9pPr marL="6007535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8CF8EC-CF48-4F5E-A8C3-4EE37DE35AFB}" type="datetimeFigureOut">
              <a:rPr lang="pt-PT"/>
              <a:pPr>
                <a:defRPr/>
              </a:pPr>
              <a:t>18-09-2014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D23DD7-2E43-4A42-89E1-D481367BA6BB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sz="half" idx="1"/>
          </p:nvPr>
        </p:nvSpPr>
        <p:spPr>
          <a:xfrm>
            <a:off x="1090819" y="3492683"/>
            <a:ext cx="9692845" cy="9881494"/>
          </a:xfrm>
        </p:spPr>
        <p:txBody>
          <a:bodyPr/>
          <a:lstStyle>
            <a:lvl1pPr>
              <a:defRPr sz="4600"/>
            </a:lvl1pPr>
            <a:lvl2pPr>
              <a:defRPr sz="4000"/>
            </a:lvl2pPr>
            <a:lvl3pPr>
              <a:defRPr sz="33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11043511" y="3492683"/>
            <a:ext cx="9692846" cy="9881494"/>
          </a:xfrm>
        </p:spPr>
        <p:txBody>
          <a:bodyPr/>
          <a:lstStyle>
            <a:lvl1pPr>
              <a:defRPr sz="4600"/>
            </a:lvl1pPr>
            <a:lvl2pPr>
              <a:defRPr sz="4000"/>
            </a:lvl2pPr>
            <a:lvl3pPr>
              <a:defRPr sz="33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5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B02643-38E5-4044-B960-24132DECAA89}" type="datetimeFigureOut">
              <a:rPr lang="pt-PT"/>
              <a:pPr>
                <a:defRPr/>
              </a:pPr>
              <a:t>18-09-2014</a:t>
            </a:fld>
            <a:endParaRPr lang="pt-PT"/>
          </a:p>
        </p:txBody>
      </p:sp>
      <p:sp>
        <p:nvSpPr>
          <p:cNvPr id="6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7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76FAD1-D3C9-4FAA-A4C8-D8EE7AC399B1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79542" y="428232"/>
            <a:ext cx="14031754" cy="1782233"/>
          </a:xfrm>
        </p:spPr>
        <p:txBody>
          <a:bodyPr/>
          <a:lstStyle>
            <a:lvl1pPr>
              <a:defRPr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779542" y="2393640"/>
            <a:ext cx="6888661" cy="997555"/>
          </a:xfrm>
        </p:spPr>
        <p:txBody>
          <a:bodyPr anchor="b"/>
          <a:lstStyle>
            <a:lvl1pPr marL="0" indent="0">
              <a:buNone/>
              <a:defRPr sz="4000" b="1"/>
            </a:lvl1pPr>
            <a:lvl2pPr marL="750942" indent="0">
              <a:buNone/>
              <a:defRPr sz="3300" b="1"/>
            </a:lvl2pPr>
            <a:lvl3pPr marL="1501884" indent="0">
              <a:buNone/>
              <a:defRPr sz="2900" b="1"/>
            </a:lvl3pPr>
            <a:lvl4pPr marL="2252826" indent="0">
              <a:buNone/>
              <a:defRPr sz="2600" b="1"/>
            </a:lvl4pPr>
            <a:lvl5pPr marL="3003767" indent="0">
              <a:buNone/>
              <a:defRPr sz="2600" b="1"/>
            </a:lvl5pPr>
            <a:lvl6pPr marL="3754709" indent="0">
              <a:buNone/>
              <a:defRPr sz="2600" b="1"/>
            </a:lvl6pPr>
            <a:lvl7pPr marL="4505651" indent="0">
              <a:buNone/>
              <a:defRPr sz="2600" b="1"/>
            </a:lvl7pPr>
            <a:lvl8pPr marL="5256593" indent="0">
              <a:buNone/>
              <a:defRPr sz="2600" b="1"/>
            </a:lvl8pPr>
            <a:lvl9pPr marL="6007535" indent="0">
              <a:buNone/>
              <a:defRPr sz="2600" b="1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779542" y="3391195"/>
            <a:ext cx="6888661" cy="6161082"/>
          </a:xfrm>
        </p:spPr>
        <p:txBody>
          <a:bodyPr/>
          <a:lstStyle>
            <a:lvl1pPr>
              <a:defRPr sz="4000"/>
            </a:lvl1pPr>
            <a:lvl2pPr>
              <a:defRPr sz="3300"/>
            </a:lvl2pPr>
            <a:lvl3pPr>
              <a:defRPr sz="2900"/>
            </a:lvl3pPr>
            <a:lvl4pPr>
              <a:defRPr sz="2600"/>
            </a:lvl4pPr>
            <a:lvl5pPr>
              <a:defRPr sz="2600"/>
            </a:lvl5pPr>
            <a:lvl6pPr>
              <a:defRPr sz="2600"/>
            </a:lvl6pPr>
            <a:lvl7pPr>
              <a:defRPr sz="2600"/>
            </a:lvl7pPr>
            <a:lvl8pPr>
              <a:defRPr sz="2600"/>
            </a:lvl8pPr>
            <a:lvl9pPr>
              <a:defRPr sz="26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5" name="Marcador de Posição do Texto 4"/>
          <p:cNvSpPr>
            <a:spLocks noGrp="1"/>
          </p:cNvSpPr>
          <p:nvPr>
            <p:ph type="body" sz="quarter" idx="3"/>
          </p:nvPr>
        </p:nvSpPr>
        <p:spPr>
          <a:xfrm>
            <a:off x="7919931" y="2393640"/>
            <a:ext cx="6891367" cy="997555"/>
          </a:xfrm>
        </p:spPr>
        <p:txBody>
          <a:bodyPr anchor="b"/>
          <a:lstStyle>
            <a:lvl1pPr marL="0" indent="0">
              <a:buNone/>
              <a:defRPr sz="4000" b="1"/>
            </a:lvl1pPr>
            <a:lvl2pPr marL="750942" indent="0">
              <a:buNone/>
              <a:defRPr sz="3300" b="1"/>
            </a:lvl2pPr>
            <a:lvl3pPr marL="1501884" indent="0">
              <a:buNone/>
              <a:defRPr sz="2900" b="1"/>
            </a:lvl3pPr>
            <a:lvl4pPr marL="2252826" indent="0">
              <a:buNone/>
              <a:defRPr sz="2600" b="1"/>
            </a:lvl4pPr>
            <a:lvl5pPr marL="3003767" indent="0">
              <a:buNone/>
              <a:defRPr sz="2600" b="1"/>
            </a:lvl5pPr>
            <a:lvl6pPr marL="3754709" indent="0">
              <a:buNone/>
              <a:defRPr sz="2600" b="1"/>
            </a:lvl6pPr>
            <a:lvl7pPr marL="4505651" indent="0">
              <a:buNone/>
              <a:defRPr sz="2600" b="1"/>
            </a:lvl7pPr>
            <a:lvl8pPr marL="5256593" indent="0">
              <a:buNone/>
              <a:defRPr sz="2600" b="1"/>
            </a:lvl8pPr>
            <a:lvl9pPr marL="6007535" indent="0">
              <a:buNone/>
              <a:defRPr sz="2600" b="1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6" name="Marcador de Posição de Conteúdo 5"/>
          <p:cNvSpPr>
            <a:spLocks noGrp="1"/>
          </p:cNvSpPr>
          <p:nvPr>
            <p:ph sz="quarter" idx="4"/>
          </p:nvPr>
        </p:nvSpPr>
        <p:spPr>
          <a:xfrm>
            <a:off x="7919931" y="3391195"/>
            <a:ext cx="6891367" cy="6161082"/>
          </a:xfrm>
        </p:spPr>
        <p:txBody>
          <a:bodyPr/>
          <a:lstStyle>
            <a:lvl1pPr>
              <a:defRPr sz="4000"/>
            </a:lvl1pPr>
            <a:lvl2pPr>
              <a:defRPr sz="3300"/>
            </a:lvl2pPr>
            <a:lvl3pPr>
              <a:defRPr sz="2900"/>
            </a:lvl3pPr>
            <a:lvl4pPr>
              <a:defRPr sz="2600"/>
            </a:lvl4pPr>
            <a:lvl5pPr>
              <a:defRPr sz="2600"/>
            </a:lvl5pPr>
            <a:lvl6pPr>
              <a:defRPr sz="2600"/>
            </a:lvl6pPr>
            <a:lvl7pPr>
              <a:defRPr sz="2600"/>
            </a:lvl7pPr>
            <a:lvl8pPr>
              <a:defRPr sz="2600"/>
            </a:lvl8pPr>
            <a:lvl9pPr>
              <a:defRPr sz="26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7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CFE5BF-F29C-415F-9F43-86282C0ABFF1}" type="datetimeFigureOut">
              <a:rPr lang="pt-PT"/>
              <a:pPr>
                <a:defRPr/>
              </a:pPr>
              <a:t>18-09-2014</a:t>
            </a:fld>
            <a:endParaRPr lang="pt-PT"/>
          </a:p>
        </p:txBody>
      </p:sp>
      <p:sp>
        <p:nvSpPr>
          <p:cNvPr id="8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9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BB9A02-BB69-49B8-AE37-5CCE1EF9EBE1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441029-0AA8-44F1-8137-A23C09095D4E}" type="datetimeFigureOut">
              <a:rPr lang="pt-PT"/>
              <a:pPr>
                <a:defRPr/>
              </a:pPr>
              <a:t>18-09-2014</a:t>
            </a:fld>
            <a:endParaRPr lang="pt-PT"/>
          </a:p>
        </p:txBody>
      </p:sp>
      <p:sp>
        <p:nvSpPr>
          <p:cNvPr id="4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5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0379EF-6C38-4ECD-8B34-0D8543FD5A34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B35D71-D128-48D1-A814-A55CE20AEA8D}" type="datetimeFigureOut">
              <a:rPr lang="pt-PT"/>
              <a:pPr>
                <a:defRPr/>
              </a:pPr>
              <a:t>18-09-2014</a:t>
            </a:fld>
            <a:endParaRPr lang="pt-PT"/>
          </a:p>
        </p:txBody>
      </p:sp>
      <p:sp>
        <p:nvSpPr>
          <p:cNvPr id="3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4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FD1E04-EE2B-42CC-B2D1-C978D311108A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79543" y="425756"/>
            <a:ext cx="5129278" cy="1811937"/>
          </a:xfrm>
        </p:spPr>
        <p:txBody>
          <a:bodyPr anchor="b"/>
          <a:lstStyle>
            <a:lvl1pPr algn="l">
              <a:defRPr sz="3300" b="1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6095584" y="425757"/>
            <a:ext cx="8715712" cy="9126520"/>
          </a:xfrm>
        </p:spPr>
        <p:txBody>
          <a:bodyPr/>
          <a:lstStyle>
            <a:lvl1pPr>
              <a:defRPr sz="5300"/>
            </a:lvl1pPr>
            <a:lvl2pPr>
              <a:defRPr sz="4600"/>
            </a:lvl2pPr>
            <a:lvl3pPr>
              <a:defRPr sz="4000"/>
            </a:lvl3pPr>
            <a:lvl4pPr>
              <a:defRPr sz="3300"/>
            </a:lvl4pPr>
            <a:lvl5pPr>
              <a:defRPr sz="3300"/>
            </a:lvl5pPr>
            <a:lvl6pPr>
              <a:defRPr sz="3300"/>
            </a:lvl6pPr>
            <a:lvl7pPr>
              <a:defRPr sz="3300"/>
            </a:lvl7pPr>
            <a:lvl8pPr>
              <a:defRPr sz="3300"/>
            </a:lvl8pPr>
            <a:lvl9pPr>
              <a:defRPr sz="33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779543" y="2237694"/>
            <a:ext cx="5129278" cy="7314583"/>
          </a:xfrm>
        </p:spPr>
        <p:txBody>
          <a:bodyPr/>
          <a:lstStyle>
            <a:lvl1pPr marL="0" indent="0">
              <a:buNone/>
              <a:defRPr sz="2300"/>
            </a:lvl1pPr>
            <a:lvl2pPr marL="750942" indent="0">
              <a:buNone/>
              <a:defRPr sz="2000"/>
            </a:lvl2pPr>
            <a:lvl3pPr marL="1501884" indent="0">
              <a:buNone/>
              <a:defRPr sz="1600"/>
            </a:lvl3pPr>
            <a:lvl4pPr marL="2252826" indent="0">
              <a:buNone/>
              <a:defRPr sz="1500"/>
            </a:lvl4pPr>
            <a:lvl5pPr marL="3003767" indent="0">
              <a:buNone/>
              <a:defRPr sz="1500"/>
            </a:lvl5pPr>
            <a:lvl6pPr marL="3754709" indent="0">
              <a:buNone/>
              <a:defRPr sz="1500"/>
            </a:lvl6pPr>
            <a:lvl7pPr marL="4505651" indent="0">
              <a:buNone/>
              <a:defRPr sz="1500"/>
            </a:lvl7pPr>
            <a:lvl8pPr marL="5256593" indent="0">
              <a:buNone/>
              <a:defRPr sz="1500"/>
            </a:lvl8pPr>
            <a:lvl9pPr marL="6007535" indent="0">
              <a:buNone/>
              <a:defRPr sz="1500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5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2F3640-DB02-407F-8DAD-9D6B826CBC06}" type="datetimeFigureOut">
              <a:rPr lang="pt-PT"/>
              <a:pPr>
                <a:defRPr/>
              </a:pPr>
              <a:t>18-09-2014</a:t>
            </a:fld>
            <a:endParaRPr lang="pt-PT"/>
          </a:p>
        </p:txBody>
      </p:sp>
      <p:sp>
        <p:nvSpPr>
          <p:cNvPr id="6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7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C41468-0A15-44DB-9B42-F3C8BF5A4162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055913" y="7485381"/>
            <a:ext cx="9354503" cy="883691"/>
          </a:xfrm>
        </p:spPr>
        <p:txBody>
          <a:bodyPr anchor="b"/>
          <a:lstStyle>
            <a:lvl1pPr algn="l">
              <a:defRPr sz="3300" b="1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a Imagem 2"/>
          <p:cNvSpPr>
            <a:spLocks noGrp="1"/>
          </p:cNvSpPr>
          <p:nvPr>
            <p:ph type="pic" idx="1"/>
          </p:nvPr>
        </p:nvSpPr>
        <p:spPr>
          <a:xfrm>
            <a:off x="3055913" y="955475"/>
            <a:ext cx="9354503" cy="6416040"/>
          </a:xfrm>
        </p:spPr>
        <p:txBody>
          <a:bodyPr rtlCol="0">
            <a:normAutofit/>
          </a:bodyPr>
          <a:lstStyle>
            <a:lvl1pPr marL="0" indent="0">
              <a:buNone/>
              <a:defRPr sz="5300"/>
            </a:lvl1pPr>
            <a:lvl2pPr marL="750942" indent="0">
              <a:buNone/>
              <a:defRPr sz="4600"/>
            </a:lvl2pPr>
            <a:lvl3pPr marL="1501884" indent="0">
              <a:buNone/>
              <a:defRPr sz="4000"/>
            </a:lvl3pPr>
            <a:lvl4pPr marL="2252826" indent="0">
              <a:buNone/>
              <a:defRPr sz="3300"/>
            </a:lvl4pPr>
            <a:lvl5pPr marL="3003767" indent="0">
              <a:buNone/>
              <a:defRPr sz="3300"/>
            </a:lvl5pPr>
            <a:lvl6pPr marL="3754709" indent="0">
              <a:buNone/>
              <a:defRPr sz="3300"/>
            </a:lvl6pPr>
            <a:lvl7pPr marL="4505651" indent="0">
              <a:buNone/>
              <a:defRPr sz="3300"/>
            </a:lvl7pPr>
            <a:lvl8pPr marL="5256593" indent="0">
              <a:buNone/>
              <a:defRPr sz="3300"/>
            </a:lvl8pPr>
            <a:lvl9pPr marL="6007535" indent="0">
              <a:buNone/>
              <a:defRPr sz="3300"/>
            </a:lvl9pPr>
          </a:lstStyle>
          <a:p>
            <a:pPr lvl="0"/>
            <a:r>
              <a:rPr lang="pt-PT" noProof="0" smtClean="0"/>
              <a:t>Clique no ícone para adicionar uma imagem</a:t>
            </a:r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3055913" y="8369072"/>
            <a:ext cx="9354503" cy="1254989"/>
          </a:xfrm>
        </p:spPr>
        <p:txBody>
          <a:bodyPr/>
          <a:lstStyle>
            <a:lvl1pPr marL="0" indent="0">
              <a:buNone/>
              <a:defRPr sz="2300"/>
            </a:lvl1pPr>
            <a:lvl2pPr marL="750942" indent="0">
              <a:buNone/>
              <a:defRPr sz="2000"/>
            </a:lvl2pPr>
            <a:lvl3pPr marL="1501884" indent="0">
              <a:buNone/>
              <a:defRPr sz="1600"/>
            </a:lvl3pPr>
            <a:lvl4pPr marL="2252826" indent="0">
              <a:buNone/>
              <a:defRPr sz="1500"/>
            </a:lvl4pPr>
            <a:lvl5pPr marL="3003767" indent="0">
              <a:buNone/>
              <a:defRPr sz="1500"/>
            </a:lvl5pPr>
            <a:lvl6pPr marL="3754709" indent="0">
              <a:buNone/>
              <a:defRPr sz="1500"/>
            </a:lvl6pPr>
            <a:lvl7pPr marL="4505651" indent="0">
              <a:buNone/>
              <a:defRPr sz="1500"/>
            </a:lvl7pPr>
            <a:lvl8pPr marL="5256593" indent="0">
              <a:buNone/>
              <a:defRPr sz="1500"/>
            </a:lvl8pPr>
            <a:lvl9pPr marL="6007535" indent="0">
              <a:buNone/>
              <a:defRPr sz="1500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5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832515-D117-4F7B-A700-01C0BF66F1AF}" type="datetimeFigureOut">
              <a:rPr lang="pt-PT"/>
              <a:pPr>
                <a:defRPr/>
              </a:pPr>
              <a:t>18-09-2014</a:t>
            </a:fld>
            <a:endParaRPr lang="pt-PT"/>
          </a:p>
        </p:txBody>
      </p:sp>
      <p:sp>
        <p:nvSpPr>
          <p:cNvPr id="6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7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9DBFC7-231B-4B39-BCB6-6062C0E8BDB1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Marcador de Posição do Título 1"/>
          <p:cNvSpPr>
            <a:spLocks noGrp="1"/>
          </p:cNvSpPr>
          <p:nvPr>
            <p:ph type="title"/>
          </p:nvPr>
        </p:nvSpPr>
        <p:spPr bwMode="auto">
          <a:xfrm>
            <a:off x="779463" y="428625"/>
            <a:ext cx="14031912" cy="178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150188" tIns="75094" rIns="150188" bIns="75094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PT" smtClean="0"/>
              <a:t>Clique para editar o estilo</a:t>
            </a:r>
          </a:p>
        </p:txBody>
      </p:sp>
      <p:sp>
        <p:nvSpPr>
          <p:cNvPr id="1027" name="Marcador de Posição do Texto 2"/>
          <p:cNvSpPr>
            <a:spLocks noGrp="1"/>
          </p:cNvSpPr>
          <p:nvPr>
            <p:ph type="body" idx="1"/>
          </p:nvPr>
        </p:nvSpPr>
        <p:spPr bwMode="auto">
          <a:xfrm>
            <a:off x="779463" y="2495550"/>
            <a:ext cx="14031912" cy="7056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150188" tIns="75094" rIns="150188" bIns="7509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2"/>
          </p:nvPr>
        </p:nvSpPr>
        <p:spPr>
          <a:xfrm>
            <a:off x="779463" y="9910763"/>
            <a:ext cx="3638550" cy="569912"/>
          </a:xfrm>
          <a:prstGeom prst="rect">
            <a:avLst/>
          </a:prstGeom>
        </p:spPr>
        <p:txBody>
          <a:bodyPr vert="horz" lIns="150188" tIns="75094" rIns="150188" bIns="75094" rtlCol="0" anchor="ctr"/>
          <a:lstStyle>
            <a:lvl1pPr algn="l" defTabSz="1501884" fontAlgn="auto">
              <a:spcBef>
                <a:spcPts val="0"/>
              </a:spcBef>
              <a:spcAft>
                <a:spcPts val="0"/>
              </a:spcAft>
              <a:defRPr sz="20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533F687D-0A4A-4D2D-891E-0BB857112D7F}" type="datetimeFigureOut">
              <a:rPr lang="pt-PT"/>
              <a:pPr>
                <a:defRPr/>
              </a:pPr>
              <a:t>18-09-2014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3"/>
          </p:nvPr>
        </p:nvSpPr>
        <p:spPr>
          <a:xfrm>
            <a:off x="5327650" y="9910763"/>
            <a:ext cx="4935538" cy="569912"/>
          </a:xfrm>
          <a:prstGeom prst="rect">
            <a:avLst/>
          </a:prstGeom>
        </p:spPr>
        <p:txBody>
          <a:bodyPr vert="horz" lIns="150188" tIns="75094" rIns="150188" bIns="75094" rtlCol="0" anchor="ctr"/>
          <a:lstStyle>
            <a:lvl1pPr algn="ctr" defTabSz="1501884" fontAlgn="auto">
              <a:spcBef>
                <a:spcPts val="0"/>
              </a:spcBef>
              <a:spcAft>
                <a:spcPts val="0"/>
              </a:spcAft>
              <a:defRPr sz="20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4"/>
          </p:nvPr>
        </p:nvSpPr>
        <p:spPr>
          <a:xfrm>
            <a:off x="11172825" y="9910763"/>
            <a:ext cx="3638550" cy="569912"/>
          </a:xfrm>
          <a:prstGeom prst="rect">
            <a:avLst/>
          </a:prstGeom>
        </p:spPr>
        <p:txBody>
          <a:bodyPr vert="horz" lIns="150188" tIns="75094" rIns="150188" bIns="75094" rtlCol="0" anchor="ctr"/>
          <a:lstStyle>
            <a:lvl1pPr algn="r" defTabSz="1501884" fontAlgn="auto">
              <a:spcBef>
                <a:spcPts val="0"/>
              </a:spcBef>
              <a:spcAft>
                <a:spcPts val="0"/>
              </a:spcAft>
              <a:defRPr sz="20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3C0B32B1-73BA-431A-9843-577A1D568E8D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501775" rtl="0" eaLnBrk="1" fontAlgn="base" hangingPunct="1">
        <a:spcBef>
          <a:spcPct val="0"/>
        </a:spcBef>
        <a:spcAft>
          <a:spcPct val="0"/>
        </a:spcAft>
        <a:defRPr sz="73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1501775" rtl="0" eaLnBrk="1" fontAlgn="base" hangingPunct="1">
        <a:spcBef>
          <a:spcPct val="0"/>
        </a:spcBef>
        <a:spcAft>
          <a:spcPct val="0"/>
        </a:spcAft>
        <a:defRPr sz="7300">
          <a:solidFill>
            <a:schemeClr val="tx1"/>
          </a:solidFill>
          <a:latin typeface="Calibri" pitchFamily="34" charset="0"/>
        </a:defRPr>
      </a:lvl2pPr>
      <a:lvl3pPr algn="ctr" defTabSz="1501775" rtl="0" eaLnBrk="1" fontAlgn="base" hangingPunct="1">
        <a:spcBef>
          <a:spcPct val="0"/>
        </a:spcBef>
        <a:spcAft>
          <a:spcPct val="0"/>
        </a:spcAft>
        <a:defRPr sz="7300">
          <a:solidFill>
            <a:schemeClr val="tx1"/>
          </a:solidFill>
          <a:latin typeface="Calibri" pitchFamily="34" charset="0"/>
        </a:defRPr>
      </a:lvl3pPr>
      <a:lvl4pPr algn="ctr" defTabSz="1501775" rtl="0" eaLnBrk="1" fontAlgn="base" hangingPunct="1">
        <a:spcBef>
          <a:spcPct val="0"/>
        </a:spcBef>
        <a:spcAft>
          <a:spcPct val="0"/>
        </a:spcAft>
        <a:defRPr sz="7300">
          <a:solidFill>
            <a:schemeClr val="tx1"/>
          </a:solidFill>
          <a:latin typeface="Calibri" pitchFamily="34" charset="0"/>
        </a:defRPr>
      </a:lvl4pPr>
      <a:lvl5pPr algn="ctr" defTabSz="1501775" rtl="0" eaLnBrk="1" fontAlgn="base" hangingPunct="1">
        <a:spcBef>
          <a:spcPct val="0"/>
        </a:spcBef>
        <a:spcAft>
          <a:spcPct val="0"/>
        </a:spcAft>
        <a:defRPr sz="7300">
          <a:solidFill>
            <a:schemeClr val="tx1"/>
          </a:solidFill>
          <a:latin typeface="Calibri" pitchFamily="34" charset="0"/>
        </a:defRPr>
      </a:lvl5pPr>
      <a:lvl6pPr marL="457200" algn="ctr" defTabSz="1501775" rtl="0" eaLnBrk="1" fontAlgn="base" hangingPunct="1">
        <a:spcBef>
          <a:spcPct val="0"/>
        </a:spcBef>
        <a:spcAft>
          <a:spcPct val="0"/>
        </a:spcAft>
        <a:defRPr sz="7300">
          <a:solidFill>
            <a:schemeClr val="tx1"/>
          </a:solidFill>
          <a:latin typeface="Calibri" pitchFamily="34" charset="0"/>
        </a:defRPr>
      </a:lvl6pPr>
      <a:lvl7pPr marL="914400" algn="ctr" defTabSz="1501775" rtl="0" eaLnBrk="1" fontAlgn="base" hangingPunct="1">
        <a:spcBef>
          <a:spcPct val="0"/>
        </a:spcBef>
        <a:spcAft>
          <a:spcPct val="0"/>
        </a:spcAft>
        <a:defRPr sz="7300">
          <a:solidFill>
            <a:schemeClr val="tx1"/>
          </a:solidFill>
          <a:latin typeface="Calibri" pitchFamily="34" charset="0"/>
        </a:defRPr>
      </a:lvl7pPr>
      <a:lvl8pPr marL="1371600" algn="ctr" defTabSz="1501775" rtl="0" eaLnBrk="1" fontAlgn="base" hangingPunct="1">
        <a:spcBef>
          <a:spcPct val="0"/>
        </a:spcBef>
        <a:spcAft>
          <a:spcPct val="0"/>
        </a:spcAft>
        <a:defRPr sz="7300">
          <a:solidFill>
            <a:schemeClr val="tx1"/>
          </a:solidFill>
          <a:latin typeface="Calibri" pitchFamily="34" charset="0"/>
        </a:defRPr>
      </a:lvl8pPr>
      <a:lvl9pPr marL="1828800" algn="ctr" defTabSz="1501775" rtl="0" eaLnBrk="1" fontAlgn="base" hangingPunct="1">
        <a:spcBef>
          <a:spcPct val="0"/>
        </a:spcBef>
        <a:spcAft>
          <a:spcPct val="0"/>
        </a:spcAft>
        <a:defRPr sz="7300">
          <a:solidFill>
            <a:schemeClr val="tx1"/>
          </a:solidFill>
          <a:latin typeface="Calibri" pitchFamily="34" charset="0"/>
        </a:defRPr>
      </a:lvl9pPr>
    </p:titleStyle>
    <p:bodyStyle>
      <a:lvl1pPr marL="561975" indent="-561975" algn="l" defTabSz="1501775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5300" kern="1200">
          <a:solidFill>
            <a:schemeClr val="tx1"/>
          </a:solidFill>
          <a:latin typeface="+mn-lt"/>
          <a:ea typeface="+mn-ea"/>
          <a:cs typeface="+mn-cs"/>
        </a:defRPr>
      </a:lvl1pPr>
      <a:lvl2pPr marL="1219200" indent="-468313" algn="l" defTabSz="1501775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4600" kern="1200">
          <a:solidFill>
            <a:schemeClr val="tx1"/>
          </a:solidFill>
          <a:latin typeface="+mn-lt"/>
          <a:ea typeface="+mn-ea"/>
          <a:cs typeface="+mn-cs"/>
        </a:defRPr>
      </a:lvl2pPr>
      <a:lvl3pPr marL="1876425" indent="-374650" algn="l" defTabSz="1501775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4000" kern="1200">
          <a:solidFill>
            <a:schemeClr val="tx1"/>
          </a:solidFill>
          <a:latin typeface="+mn-lt"/>
          <a:ea typeface="+mn-ea"/>
          <a:cs typeface="+mn-cs"/>
        </a:defRPr>
      </a:lvl3pPr>
      <a:lvl4pPr marL="2627313" indent="-374650" algn="l" defTabSz="1501775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3300" kern="1200">
          <a:solidFill>
            <a:schemeClr val="tx1"/>
          </a:solidFill>
          <a:latin typeface="+mn-lt"/>
          <a:ea typeface="+mn-ea"/>
          <a:cs typeface="+mn-cs"/>
        </a:defRPr>
      </a:lvl4pPr>
      <a:lvl5pPr marL="3378200" indent="-374650" algn="l" defTabSz="1501775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3300" kern="1200">
          <a:solidFill>
            <a:schemeClr val="tx1"/>
          </a:solidFill>
          <a:latin typeface="+mn-lt"/>
          <a:ea typeface="+mn-ea"/>
          <a:cs typeface="+mn-cs"/>
        </a:defRPr>
      </a:lvl5pPr>
      <a:lvl6pPr marL="4130180" indent="-375471" algn="l" defTabSz="1501884" rtl="0" eaLnBrk="1" latinLnBrk="0" hangingPunct="1">
        <a:spcBef>
          <a:spcPct val="20000"/>
        </a:spcBef>
        <a:buFont typeface="Arial" pitchFamily="34" charset="0"/>
        <a:buChar char="•"/>
        <a:defRPr sz="3300" kern="1200">
          <a:solidFill>
            <a:schemeClr val="tx1"/>
          </a:solidFill>
          <a:latin typeface="+mn-lt"/>
          <a:ea typeface="+mn-ea"/>
          <a:cs typeface="+mn-cs"/>
        </a:defRPr>
      </a:lvl6pPr>
      <a:lvl7pPr marL="4881122" indent="-375471" algn="l" defTabSz="1501884" rtl="0" eaLnBrk="1" latinLnBrk="0" hangingPunct="1">
        <a:spcBef>
          <a:spcPct val="20000"/>
        </a:spcBef>
        <a:buFont typeface="Arial" pitchFamily="34" charset="0"/>
        <a:buChar char="•"/>
        <a:defRPr sz="3300" kern="1200">
          <a:solidFill>
            <a:schemeClr val="tx1"/>
          </a:solidFill>
          <a:latin typeface="+mn-lt"/>
          <a:ea typeface="+mn-ea"/>
          <a:cs typeface="+mn-cs"/>
        </a:defRPr>
      </a:lvl7pPr>
      <a:lvl8pPr marL="5632064" indent="-375471" algn="l" defTabSz="1501884" rtl="0" eaLnBrk="1" latinLnBrk="0" hangingPunct="1">
        <a:spcBef>
          <a:spcPct val="20000"/>
        </a:spcBef>
        <a:buFont typeface="Arial" pitchFamily="34" charset="0"/>
        <a:buChar char="•"/>
        <a:defRPr sz="3300" kern="1200">
          <a:solidFill>
            <a:schemeClr val="tx1"/>
          </a:solidFill>
          <a:latin typeface="+mn-lt"/>
          <a:ea typeface="+mn-ea"/>
          <a:cs typeface="+mn-cs"/>
        </a:defRPr>
      </a:lvl8pPr>
      <a:lvl9pPr marL="6383006" indent="-375471" algn="l" defTabSz="1501884" rtl="0" eaLnBrk="1" latinLnBrk="0" hangingPunct="1">
        <a:spcBef>
          <a:spcPct val="20000"/>
        </a:spcBef>
        <a:buFont typeface="Arial" pitchFamily="34" charset="0"/>
        <a:buChar char="•"/>
        <a:defRPr sz="3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PT"/>
      </a:defPPr>
      <a:lvl1pPr marL="0" algn="l" defTabSz="150188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750942" algn="l" defTabSz="150188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501884" algn="l" defTabSz="150188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3pPr>
      <a:lvl4pPr marL="2252826" algn="l" defTabSz="150188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4pPr>
      <a:lvl5pPr marL="3003767" algn="l" defTabSz="150188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5pPr>
      <a:lvl6pPr marL="3754709" algn="l" defTabSz="150188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6pPr>
      <a:lvl7pPr marL="4505651" algn="l" defTabSz="150188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7pPr>
      <a:lvl8pPr marL="5256593" algn="l" defTabSz="150188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8pPr>
      <a:lvl9pPr marL="6007535" algn="l" defTabSz="150188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tif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Imagem 32" descr="logo-FCUP.jpg"/>
          <p:cNvPicPr>
            <a:picLocks noChangeAspect="1"/>
          </p:cNvPicPr>
          <p:nvPr/>
        </p:nvPicPr>
        <p:blipFill>
          <a:blip r:embed="rId2" cstate="print"/>
          <a:srcRect l="9607"/>
          <a:stretch>
            <a:fillRect/>
          </a:stretch>
        </p:blipFill>
        <p:spPr>
          <a:xfrm>
            <a:off x="16523" y="4266580"/>
            <a:ext cx="2090264" cy="1368152"/>
          </a:xfrm>
          <a:prstGeom prst="rect">
            <a:avLst/>
          </a:prstGeom>
        </p:spPr>
      </p:pic>
      <p:pic>
        <p:nvPicPr>
          <p:cNvPr id="38" name="Imagem 37" descr="Msc.jpg"/>
          <p:cNvPicPr>
            <a:picLocks noChangeAspect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4068" t="23065" r="4068" b="7577"/>
          <a:stretch>
            <a:fillRect/>
          </a:stretch>
        </p:blipFill>
        <p:spPr>
          <a:xfrm>
            <a:off x="-7117" y="-53900"/>
            <a:ext cx="15651408" cy="10747300"/>
          </a:xfrm>
          <a:prstGeom prst="rect">
            <a:avLst/>
          </a:prstGeom>
        </p:spPr>
      </p:pic>
      <p:sp>
        <p:nvSpPr>
          <p:cNvPr id="27" name="Rectângulo 26"/>
          <p:cNvSpPr/>
          <p:nvPr/>
        </p:nvSpPr>
        <p:spPr>
          <a:xfrm>
            <a:off x="8713762" y="4195291"/>
            <a:ext cx="4842297" cy="50629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dirty="0" smtClean="0"/>
              <a:t>The impact of CD8  T-cell selection in the establishment of thymic epithelial cell microenvironments</a:t>
            </a:r>
            <a:endParaRPr lang="pt-PT" sz="3600" b="1" dirty="0" smtClean="0"/>
          </a:p>
          <a:p>
            <a:endParaRPr lang="pt-PT" sz="1800" dirty="0" smtClean="0"/>
          </a:p>
          <a:p>
            <a:r>
              <a:rPr lang="pt-PT" sz="1800" dirty="0" smtClean="0"/>
              <a:t>Helena Xavier Ferreira</a:t>
            </a:r>
          </a:p>
          <a:p>
            <a:r>
              <a:rPr lang="pt-PT" sz="1200" dirty="0" smtClean="0"/>
              <a:t>Dissertação de Mestrado apresentada à</a:t>
            </a:r>
          </a:p>
          <a:p>
            <a:r>
              <a:rPr lang="pt-PT" sz="1200" dirty="0" smtClean="0"/>
              <a:t>Faculdade de Ciências da Universidade do Porto, Instituto de Biologia Molecular e Celular</a:t>
            </a:r>
          </a:p>
          <a:p>
            <a:r>
              <a:rPr lang="pt-PT" sz="1200" dirty="0" smtClean="0"/>
              <a:t>Ciências Biológicas</a:t>
            </a:r>
          </a:p>
          <a:p>
            <a:endParaRPr lang="pt-PT" sz="1200" dirty="0" smtClean="0"/>
          </a:p>
          <a:p>
            <a:r>
              <a:rPr lang="pt-PT" sz="1800" dirty="0" smtClean="0"/>
              <a:t>2º Ano</a:t>
            </a:r>
            <a:endParaRPr lang="pt-PT" sz="1800" dirty="0"/>
          </a:p>
          <a:p>
            <a:endParaRPr lang="pt-PT" dirty="0"/>
          </a:p>
        </p:txBody>
      </p:sp>
      <p:sp>
        <p:nvSpPr>
          <p:cNvPr id="35" name="Rectângulo 34"/>
          <p:cNvSpPr/>
          <p:nvPr/>
        </p:nvSpPr>
        <p:spPr>
          <a:xfrm rot="10800000">
            <a:off x="7422746" y="3690516"/>
            <a:ext cx="692497" cy="3600400"/>
          </a:xfrm>
          <a:prstGeom prst="rect">
            <a:avLst/>
          </a:prstGeom>
        </p:spPr>
        <p:txBody>
          <a:bodyPr vert="vert270" wrap="square">
            <a:spAutoFit/>
          </a:bodyPr>
          <a:lstStyle/>
          <a:p>
            <a:r>
              <a:rPr lang="en-US" sz="1100" b="1" dirty="0" smtClean="0"/>
              <a:t>The impact of CD8  T-cell selection in the establishment of thymic epithelial cell </a:t>
            </a:r>
            <a:r>
              <a:rPr lang="en-US" sz="1100" b="1" dirty="0" smtClean="0"/>
              <a:t>microenvironments</a:t>
            </a:r>
            <a:endParaRPr lang="pt-PT" sz="1100" b="1" dirty="0" smtClean="0"/>
          </a:p>
        </p:txBody>
      </p:sp>
      <p:sp>
        <p:nvSpPr>
          <p:cNvPr id="36" name="Rectângulo 35"/>
          <p:cNvSpPr/>
          <p:nvPr/>
        </p:nvSpPr>
        <p:spPr>
          <a:xfrm rot="5400000">
            <a:off x="6618441" y="8112790"/>
            <a:ext cx="2322018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PT" sz="1000" b="1" dirty="0" smtClean="0"/>
              <a:t>Helena Xavier Ferreira</a:t>
            </a:r>
            <a:endParaRPr lang="pt-PT" sz="1000" dirty="0"/>
          </a:p>
        </p:txBody>
      </p:sp>
      <p:sp>
        <p:nvSpPr>
          <p:cNvPr id="2058" name="CaixaDeTexto 29"/>
          <p:cNvSpPr txBox="1">
            <a:spLocks noChangeArrowheads="1"/>
          </p:cNvSpPr>
          <p:nvPr/>
        </p:nvSpPr>
        <p:spPr bwMode="auto">
          <a:xfrm rot="5400000">
            <a:off x="7306072" y="147216"/>
            <a:ext cx="864294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pt-PT" sz="2400" dirty="0" err="1"/>
              <a:t>MSc</a:t>
            </a:r>
            <a:endParaRPr lang="pt-PT" sz="2400" dirty="0"/>
          </a:p>
        </p:txBody>
      </p:sp>
      <p:pic>
        <p:nvPicPr>
          <p:cNvPr id="40" name="Imagem 39" descr="fc.tif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7651403" y="9883204"/>
            <a:ext cx="288032" cy="295896"/>
          </a:xfrm>
          <a:prstGeom prst="rect">
            <a:avLst/>
          </a:prstGeom>
        </p:spPr>
      </p:pic>
      <p:pic>
        <p:nvPicPr>
          <p:cNvPr id="32" name="Imagem 31" descr="logoUP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7507387" y="2178348"/>
            <a:ext cx="509016" cy="1453896"/>
          </a:xfrm>
          <a:prstGeom prst="rect">
            <a:avLst/>
          </a:prstGeom>
        </p:spPr>
      </p:pic>
      <p:sp>
        <p:nvSpPr>
          <p:cNvPr id="39" name="CaixaDeTexto 38"/>
          <p:cNvSpPr txBox="1"/>
          <p:nvPr/>
        </p:nvSpPr>
        <p:spPr>
          <a:xfrm>
            <a:off x="7435379" y="1098228"/>
            <a:ext cx="72008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1000" dirty="0" smtClean="0"/>
              <a:t>FCUP</a:t>
            </a:r>
          </a:p>
          <a:p>
            <a:pPr algn="ctr"/>
            <a:r>
              <a:rPr lang="pt-PT" sz="1000" dirty="0" smtClean="0"/>
              <a:t>ICBAS</a:t>
            </a:r>
          </a:p>
          <a:p>
            <a:pPr algn="ctr"/>
            <a:r>
              <a:rPr lang="pt-PT" sz="1000" dirty="0" smtClean="0"/>
              <a:t>IBMC</a:t>
            </a:r>
          </a:p>
          <a:p>
            <a:pPr algn="ctr"/>
            <a:r>
              <a:rPr lang="pt-PT" sz="1000" dirty="0" smtClean="0"/>
              <a:t>2º Ano</a:t>
            </a:r>
          </a:p>
          <a:p>
            <a:pPr algn="ctr"/>
            <a:endParaRPr lang="pt-PT" sz="1000" dirty="0"/>
          </a:p>
        </p:txBody>
      </p:sp>
      <p:sp>
        <p:nvSpPr>
          <p:cNvPr id="42" name="Rectângulo 41"/>
          <p:cNvSpPr/>
          <p:nvPr/>
        </p:nvSpPr>
        <p:spPr>
          <a:xfrm>
            <a:off x="7075339" y="738188"/>
            <a:ext cx="1404000" cy="360000"/>
          </a:xfrm>
          <a:prstGeom prst="rect">
            <a:avLst/>
          </a:prstGeom>
          <a:solidFill>
            <a:srgbClr val="AFD7E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44" name="Rectângulo 43"/>
          <p:cNvSpPr/>
          <p:nvPr/>
        </p:nvSpPr>
        <p:spPr>
          <a:xfrm>
            <a:off x="7435379" y="738188"/>
            <a:ext cx="720079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PT" sz="1000" b="1" dirty="0" smtClean="0">
                <a:solidFill>
                  <a:srgbClr val="F8F8F8"/>
                </a:solidFill>
              </a:rPr>
              <a:t>2.º</a:t>
            </a:r>
          </a:p>
          <a:p>
            <a:pPr algn="ctr"/>
            <a:r>
              <a:rPr lang="pt-PT" sz="1000" b="1" dirty="0" smtClean="0">
                <a:solidFill>
                  <a:srgbClr val="F8F8F8"/>
                </a:solidFill>
              </a:rPr>
              <a:t>CICLO</a:t>
            </a:r>
          </a:p>
        </p:txBody>
      </p:sp>
      <p:pic>
        <p:nvPicPr>
          <p:cNvPr id="15" name="Imagem 9" descr="logo-FCUP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9718805" y="1602942"/>
            <a:ext cx="2377112" cy="1406432"/>
          </a:xfrm>
          <a:prstGeom prst="rect">
            <a:avLst/>
          </a:prstGeom>
        </p:spPr>
      </p:pic>
      <p:pic>
        <p:nvPicPr>
          <p:cNvPr id="16" name="Picture 2" descr="C:\Users\Helena\Pictures\icbas_logo_web.jpg"/>
          <p:cNvPicPr>
            <a:picLocks noChangeAspect="1" noChangeArrowheads="1"/>
          </p:cNvPicPr>
          <p:nvPr/>
        </p:nvPicPr>
        <p:blipFill>
          <a:blip r:embed="rId6" cstate="print"/>
          <a:srcRect t="16625"/>
          <a:stretch>
            <a:fillRect/>
          </a:stretch>
        </p:blipFill>
        <p:spPr bwMode="auto">
          <a:xfrm>
            <a:off x="9949325" y="2721342"/>
            <a:ext cx="3462718" cy="516928"/>
          </a:xfrm>
          <a:prstGeom prst="rect">
            <a:avLst/>
          </a:prstGeom>
          <a:noFill/>
        </p:spPr>
      </p:pic>
      <p:pic>
        <p:nvPicPr>
          <p:cNvPr id="17" name="Picture 3" descr="C:\Users\Helena\Pictures\IBMC2a.jp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9994037" y="594172"/>
            <a:ext cx="3204568" cy="89448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platePPT_MSc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TemplatePPT_MSc</Template>
  <TotalTime>203</TotalTime>
  <Words>65</Words>
  <Application>Microsoft Office PowerPoint</Application>
  <PresentationFormat>Custom</PresentationFormat>
  <Paragraphs>17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TemplatePPT_MSc</vt:lpstr>
      <vt:lpstr>Slide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Diapositivo 1</dc:title>
  <dc:creator>ANTONIO AROUCA</dc:creator>
  <cp:lastModifiedBy>Helena Xavier Ferreira</cp:lastModifiedBy>
  <cp:revision>56</cp:revision>
  <dcterms:created xsi:type="dcterms:W3CDTF">2012-06-30T15:53:47Z</dcterms:created>
  <dcterms:modified xsi:type="dcterms:W3CDTF">2014-09-18T18:23:04Z</dcterms:modified>
</cp:coreProperties>
</file>