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7" r:id="rId3"/>
  </p:sldIdLst>
  <p:sldSz cx="7561263" cy="10693400"/>
  <p:notesSz cx="6858000" cy="9144000"/>
  <p:defaultTextStyle>
    <a:defPPr>
      <a:defRPr lang="pt-PT"/>
    </a:defPPr>
    <a:lvl1pPr algn="l" defTabSz="957682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841" indent="-187285" algn="l" defTabSz="957682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682" indent="-374569" algn="l" defTabSz="957682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523" indent="-561854" algn="l" defTabSz="957682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364" indent="-749138" algn="l" defTabSz="957682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457782" algn="l" defTabSz="583113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1749339" algn="l" defTabSz="583113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040895" algn="l" defTabSz="583113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332452" algn="l" defTabSz="583113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BFEB"/>
    <a:srgbClr val="F8F8F8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1806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0188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0188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F5BC93-A75D-48CF-ABC0-03A57115B301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0188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0188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3555BB-21FB-446B-9C03-CF211434425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7756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768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41" algn="l" defTabSz="95768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82" algn="l" defTabSz="95768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523" algn="l" defTabSz="95768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364" algn="l" defTabSz="95768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378" algn="l" defTabSz="9577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254" algn="l" defTabSz="9577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129" algn="l" defTabSz="9577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005" algn="l" defTabSz="9577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9"/>
            <a:ext cx="6427074" cy="22921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1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268A-B476-4FBE-BDE3-F12898E79E06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E470-EE79-4950-A9C8-9386398C97E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5F3E-5E5C-4E3A-A3D1-86BFA2319EEA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0E74-AA2B-419E-BA88-1FE64FCDAC5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75471" y="599029"/>
            <a:ext cx="2381273" cy="1277514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29029" y="599029"/>
            <a:ext cx="7020423" cy="1277514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817A-1D30-44DA-BCF9-8472DBEA4C60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A167-55CF-4876-B818-D7F84A6D233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4795-A727-4135-8173-69B0E11AABA6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E6AA-BA11-4306-91FC-AEDEFE5FB5D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97288" y="4532323"/>
            <a:ext cx="6427074" cy="233918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7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1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0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F8EC-CF48-4F5E-A8C3-4EE37DE35AFB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3DD7-2E43-4A42-89E1-D481367BA6B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29027" y="3492683"/>
            <a:ext cx="4700848" cy="988149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355896" y="3492683"/>
            <a:ext cx="4700848" cy="988149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2643-38E5-4044-B960-24132DECAA89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FAD1-D3C9-4FAA-A4C8-D8EE7AC399B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6" y="2393644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876" indent="0">
              <a:buNone/>
              <a:defRPr sz="2100" b="1"/>
            </a:lvl2pPr>
            <a:lvl3pPr marL="957751" indent="0">
              <a:buNone/>
              <a:defRPr sz="1800" b="1"/>
            </a:lvl3pPr>
            <a:lvl4pPr marL="1436627" indent="0">
              <a:buNone/>
              <a:defRPr sz="1700" b="1"/>
            </a:lvl4pPr>
            <a:lvl5pPr marL="1915502" indent="0">
              <a:buNone/>
              <a:defRPr sz="1700" b="1"/>
            </a:lvl5pPr>
            <a:lvl6pPr marL="2394378" indent="0">
              <a:buNone/>
              <a:defRPr sz="1700" b="1"/>
            </a:lvl6pPr>
            <a:lvl7pPr marL="2873254" indent="0">
              <a:buNone/>
              <a:defRPr sz="1700" b="1"/>
            </a:lvl7pPr>
            <a:lvl8pPr marL="3352129" indent="0">
              <a:buNone/>
              <a:defRPr sz="1700" b="1"/>
            </a:lvl8pPr>
            <a:lvl9pPr marL="3831005" indent="0">
              <a:buNone/>
              <a:defRPr sz="17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78066" y="3391196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841018" y="2393644"/>
            <a:ext cx="3342184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876" indent="0">
              <a:buNone/>
              <a:defRPr sz="2100" b="1"/>
            </a:lvl2pPr>
            <a:lvl3pPr marL="957751" indent="0">
              <a:buNone/>
              <a:defRPr sz="1800" b="1"/>
            </a:lvl3pPr>
            <a:lvl4pPr marL="1436627" indent="0">
              <a:buNone/>
              <a:defRPr sz="1700" b="1"/>
            </a:lvl4pPr>
            <a:lvl5pPr marL="1915502" indent="0">
              <a:buNone/>
              <a:defRPr sz="1700" b="1"/>
            </a:lvl5pPr>
            <a:lvl6pPr marL="2394378" indent="0">
              <a:buNone/>
              <a:defRPr sz="1700" b="1"/>
            </a:lvl6pPr>
            <a:lvl7pPr marL="2873254" indent="0">
              <a:buNone/>
              <a:defRPr sz="1700" b="1"/>
            </a:lvl7pPr>
            <a:lvl8pPr marL="3352129" indent="0">
              <a:buNone/>
              <a:defRPr sz="1700" b="1"/>
            </a:lvl8pPr>
            <a:lvl9pPr marL="3831005" indent="0">
              <a:buNone/>
              <a:defRPr sz="17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841018" y="3391196"/>
            <a:ext cx="3342184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E5BF-F29C-415F-9F43-86282C0ABFF1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9A02-BB69-49B8-AE37-5CCE1EF9EB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1029-0AA8-44F1-8137-A23C09095D4E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79EF-6C38-4ECD-8B34-0D8543FD5A3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5D71-D128-48D1-A814-A55CE20AEA8D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1E04-EE2B-42CC-B2D1-C978D311108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6" y="425755"/>
            <a:ext cx="2487604" cy="18119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56244" y="425761"/>
            <a:ext cx="4226956" cy="91265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78066" y="2237695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78876" indent="0">
              <a:buNone/>
              <a:defRPr sz="1300"/>
            </a:lvl2pPr>
            <a:lvl3pPr marL="957751" indent="0">
              <a:buNone/>
              <a:defRPr sz="1000"/>
            </a:lvl3pPr>
            <a:lvl4pPr marL="1436627" indent="0">
              <a:buNone/>
              <a:defRPr sz="1000"/>
            </a:lvl4pPr>
            <a:lvl5pPr marL="1915502" indent="0">
              <a:buNone/>
              <a:defRPr sz="1000"/>
            </a:lvl5pPr>
            <a:lvl6pPr marL="2394378" indent="0">
              <a:buNone/>
              <a:defRPr sz="1000"/>
            </a:lvl6pPr>
            <a:lvl7pPr marL="2873254" indent="0">
              <a:buNone/>
              <a:defRPr sz="1000"/>
            </a:lvl7pPr>
            <a:lvl8pPr marL="3352129" indent="0">
              <a:buNone/>
              <a:defRPr sz="1000"/>
            </a:lvl8pPr>
            <a:lvl9pPr marL="3831005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3640-DB02-407F-8DAD-9D6B826CBC06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1468-0A15-44DB-9B42-F3C8BF5A41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76" indent="0">
              <a:buNone/>
              <a:defRPr sz="2900"/>
            </a:lvl2pPr>
            <a:lvl3pPr marL="957751" indent="0">
              <a:buNone/>
              <a:defRPr sz="2600"/>
            </a:lvl3pPr>
            <a:lvl4pPr marL="1436627" indent="0">
              <a:buNone/>
              <a:defRPr sz="2100"/>
            </a:lvl4pPr>
            <a:lvl5pPr marL="1915502" indent="0">
              <a:buNone/>
              <a:defRPr sz="2100"/>
            </a:lvl5pPr>
            <a:lvl6pPr marL="2394378" indent="0">
              <a:buNone/>
              <a:defRPr sz="2100"/>
            </a:lvl6pPr>
            <a:lvl7pPr marL="2873254" indent="0">
              <a:buNone/>
              <a:defRPr sz="2100"/>
            </a:lvl7pPr>
            <a:lvl8pPr marL="3352129" indent="0">
              <a:buNone/>
              <a:defRPr sz="2100"/>
            </a:lvl8pPr>
            <a:lvl9pPr marL="3831005" indent="0">
              <a:buNone/>
              <a:defRPr sz="2100"/>
            </a:lvl9pPr>
          </a:lstStyle>
          <a:p>
            <a:pPr lvl="0"/>
            <a:r>
              <a:rPr lang="pt-PT" noProof="0" smtClean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78876" indent="0">
              <a:buNone/>
              <a:defRPr sz="1300"/>
            </a:lvl2pPr>
            <a:lvl3pPr marL="957751" indent="0">
              <a:buNone/>
              <a:defRPr sz="1000"/>
            </a:lvl3pPr>
            <a:lvl4pPr marL="1436627" indent="0">
              <a:buNone/>
              <a:defRPr sz="1000"/>
            </a:lvl4pPr>
            <a:lvl5pPr marL="1915502" indent="0">
              <a:buNone/>
              <a:defRPr sz="1000"/>
            </a:lvl5pPr>
            <a:lvl6pPr marL="2394378" indent="0">
              <a:buNone/>
              <a:defRPr sz="1000"/>
            </a:lvl6pPr>
            <a:lvl7pPr marL="2873254" indent="0">
              <a:buNone/>
              <a:defRPr sz="1000"/>
            </a:lvl7pPr>
            <a:lvl8pPr marL="3352129" indent="0">
              <a:buNone/>
              <a:defRPr sz="1000"/>
            </a:lvl8pPr>
            <a:lvl9pPr marL="3831005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2515-D117-4F7B-A700-01C0BF66F1AF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BFC7-231B-4B39-BCB6-6062C0E8BDB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378027" y="428629"/>
            <a:ext cx="6805213" cy="17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5" tIns="47887" rIns="95775" bIns="47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378027" y="2495553"/>
            <a:ext cx="68052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78027" y="9910765"/>
            <a:ext cx="1764629" cy="569912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l" defTabSz="957751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3F687D-0A4A-4D2D-891E-0BB857112D7F}" type="datetimeFigureOut">
              <a:rPr lang="pt-PT"/>
              <a:pPr>
                <a:defRPr/>
              </a:pPr>
              <a:t>19-09-2014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83812" y="9910765"/>
            <a:ext cx="2393643" cy="569912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ctr" defTabSz="957751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418611" y="9910765"/>
            <a:ext cx="1764629" cy="569912"/>
          </a:xfrm>
          <a:prstGeom prst="rect">
            <a:avLst/>
          </a:prstGeom>
        </p:spPr>
        <p:txBody>
          <a:bodyPr vert="horz" lIns="95775" tIns="47887" rIns="95775" bIns="47887" rtlCol="0" anchor="ctr"/>
          <a:lstStyle>
            <a:lvl1pPr algn="r" defTabSz="957751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B32B1-73BA-431A-9843-577A1D568E8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682" rtl="0" eaLnBrk="1" fontAlgn="base" hangingPunct="1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2pPr>
      <a:lvl3pPr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3pPr>
      <a:lvl4pPr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4pPr>
      <a:lvl5pPr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5pPr>
      <a:lvl6pPr marL="291556"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583113"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874669"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166226" algn="ctr" defTabSz="957682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58371" indent="-358371" algn="l" defTabSz="95768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484" indent="-298643" algn="l" defTabSz="95768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596" indent="-238914" algn="l" defTabSz="95768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438" indent="-238914" algn="l" defTabSz="95768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78" indent="-238914" algn="l" defTabSz="95768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816" indent="-239438" algn="l" defTabSz="9577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91" indent="-239438" algn="l" defTabSz="9577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567" indent="-239438" algn="l" defTabSz="9577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443" indent="-239438" algn="l" defTabSz="9577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6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1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27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02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78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54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29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05" algn="l" defTabSz="9577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ângulo 30"/>
          <p:cNvSpPr/>
          <p:nvPr/>
        </p:nvSpPr>
        <p:spPr>
          <a:xfrm>
            <a:off x="585364" y="4102993"/>
            <a:ext cx="43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impact of CD8  T-cell selection in the establishment of thymic epithelial cell microenvironments</a:t>
            </a:r>
            <a:endParaRPr lang="pt-PT" sz="3200" b="1" dirty="0" smtClean="0"/>
          </a:p>
          <a:p>
            <a:endParaRPr lang="pt-PT" sz="1200" dirty="0" smtClean="0"/>
          </a:p>
          <a:p>
            <a:r>
              <a:rPr lang="pt-PT" sz="1800" dirty="0" smtClean="0"/>
              <a:t>Helena </a:t>
            </a:r>
            <a:r>
              <a:rPr lang="pt-PT" dirty="0" smtClean="0"/>
              <a:t>Xavier Ferreira</a:t>
            </a:r>
            <a:endParaRPr lang="pt-PT" sz="1800" dirty="0" smtClean="0"/>
          </a:p>
          <a:p>
            <a:r>
              <a:rPr lang="pt-PT" sz="1200" dirty="0" smtClean="0"/>
              <a:t>Mestrado em Bioquímica</a:t>
            </a:r>
          </a:p>
          <a:p>
            <a:r>
              <a:rPr lang="pt-PT" sz="1000" dirty="0" smtClean="0"/>
              <a:t>Faculdade de Ciências da Universidade do Porto /</a:t>
            </a:r>
          </a:p>
          <a:p>
            <a:r>
              <a:rPr lang="pt-PT" sz="1000" dirty="0" smtClean="0"/>
              <a:t>Instituto de Ciências Biomédicas Abel Salazar</a:t>
            </a:r>
          </a:p>
          <a:p>
            <a:r>
              <a:rPr lang="pt-PT" sz="1000" dirty="0" smtClean="0"/>
              <a:t>2º Ano</a:t>
            </a:r>
          </a:p>
          <a:p>
            <a:endParaRPr lang="pt-PT" sz="1000" dirty="0" smtClean="0"/>
          </a:p>
          <a:p>
            <a:r>
              <a:rPr lang="pt-PT" sz="1200" b="1" dirty="0" smtClean="0"/>
              <a:t>Orientador </a:t>
            </a:r>
          </a:p>
          <a:p>
            <a:r>
              <a:rPr lang="pt-PT" sz="1200" dirty="0" smtClean="0"/>
              <a:t>Nuno Lages Alves, Investigador Principal, </a:t>
            </a:r>
            <a:r>
              <a:rPr lang="pt-PT" sz="1200" dirty="0" err="1" smtClean="0"/>
              <a:t>Thymus</a:t>
            </a:r>
            <a:r>
              <a:rPr lang="pt-PT" sz="1200" dirty="0" smtClean="0"/>
              <a:t> </a:t>
            </a:r>
            <a:r>
              <a:rPr lang="pt-PT" sz="1200" dirty="0" err="1" smtClean="0"/>
              <a:t>Development</a:t>
            </a:r>
            <a:r>
              <a:rPr lang="pt-PT" sz="1200" dirty="0" smtClean="0"/>
              <a:t> </a:t>
            </a:r>
            <a:r>
              <a:rPr lang="pt-PT" sz="1200" dirty="0" err="1" smtClean="0"/>
              <a:t>and</a:t>
            </a:r>
            <a:r>
              <a:rPr lang="pt-PT" sz="1200" dirty="0" smtClean="0"/>
              <a:t> </a:t>
            </a:r>
            <a:r>
              <a:rPr lang="pt-PT" sz="1200" dirty="0" err="1" smtClean="0"/>
              <a:t>Function</a:t>
            </a:r>
            <a:r>
              <a:rPr lang="pt-PT" sz="1200" dirty="0" smtClean="0"/>
              <a:t> </a:t>
            </a:r>
            <a:r>
              <a:rPr lang="pt-PT" sz="1200" dirty="0" err="1" smtClean="0"/>
              <a:t>Group</a:t>
            </a:r>
            <a:r>
              <a:rPr lang="pt-PT" sz="1200" dirty="0" smtClean="0"/>
              <a:t>, Instituto de Biologia Molecular e Celular, Universidade do Porto</a:t>
            </a:r>
          </a:p>
          <a:p>
            <a:endParaRPr lang="pt-PT" sz="1000" dirty="0" smtClean="0"/>
          </a:p>
        </p:txBody>
      </p:sp>
      <p:pic>
        <p:nvPicPr>
          <p:cNvPr id="7" name="Imagem 6" descr="Mscso.jpg"/>
          <p:cNvPicPr>
            <a:picLocks noChangeAspect="1"/>
          </p:cNvPicPr>
          <p:nvPr/>
        </p:nvPicPr>
        <p:blipFill>
          <a:blip r:embed="rId2" cstate="print"/>
          <a:srcRect l="28490" t="6430" r="17736" b="4009"/>
          <a:stretch>
            <a:fillRect/>
          </a:stretch>
        </p:blipFill>
        <p:spPr>
          <a:xfrm>
            <a:off x="5401023" y="5364808"/>
            <a:ext cx="2160240" cy="5328592"/>
          </a:xfrm>
          <a:prstGeom prst="rect">
            <a:avLst/>
          </a:prstGeom>
        </p:spPr>
      </p:pic>
      <p:pic>
        <p:nvPicPr>
          <p:cNvPr id="6" name="Picture 2" descr="F:\Helena\HF OTI\Immuno_8wks_bottomslide_A1 (Image1).tif"/>
          <p:cNvPicPr>
            <a:picLocks noChangeAspect="1" noChangeArrowheads="1"/>
          </p:cNvPicPr>
          <p:nvPr/>
        </p:nvPicPr>
        <p:blipFill>
          <a:blip r:embed="rId3" cstate="print"/>
          <a:srcRect b="50240"/>
          <a:stretch>
            <a:fillRect/>
          </a:stretch>
        </p:blipFill>
        <p:spPr bwMode="auto">
          <a:xfrm>
            <a:off x="-1" y="-1"/>
            <a:ext cx="7561264" cy="37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F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4495" y="1602942"/>
            <a:ext cx="2377112" cy="1406432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5436815" y="3546500"/>
            <a:ext cx="2124448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pt-PT" sz="900" dirty="0" smtClean="0"/>
              <a:t>Todas  as  </a:t>
            </a:r>
            <a:r>
              <a:rPr lang="pt-PT" sz="900" dirty="0" err="1" smtClean="0"/>
              <a:t>correções</a:t>
            </a:r>
            <a:r>
              <a:rPr lang="pt-PT" sz="900" dirty="0" smtClean="0"/>
              <a:t>  determinadas </a:t>
            </a:r>
          </a:p>
          <a:p>
            <a:pPr>
              <a:lnSpc>
                <a:spcPts val="1300"/>
              </a:lnSpc>
            </a:pPr>
            <a:r>
              <a:rPr lang="pt-PT" sz="900" dirty="0" smtClean="0"/>
              <a:t>pelo júri, e só essas, foram </a:t>
            </a:r>
            <a:r>
              <a:rPr lang="pt-PT" sz="900" dirty="0" err="1" smtClean="0"/>
              <a:t>efetuadas</a:t>
            </a:r>
            <a:r>
              <a:rPr lang="pt-PT" sz="900" dirty="0" smtClean="0"/>
              <a:t>.</a:t>
            </a:r>
          </a:p>
          <a:p>
            <a:pPr>
              <a:lnSpc>
                <a:spcPct val="150000"/>
              </a:lnSpc>
            </a:pPr>
            <a:endParaRPr lang="pt-PT" sz="1050" dirty="0" smtClean="0"/>
          </a:p>
          <a:p>
            <a:pPr>
              <a:lnSpc>
                <a:spcPct val="150000"/>
              </a:lnSpc>
            </a:pPr>
            <a:r>
              <a:rPr lang="pt-PT" sz="900" dirty="0" smtClean="0"/>
              <a:t>O Presidente do Júri,</a:t>
            </a:r>
          </a:p>
          <a:p>
            <a:endParaRPr lang="pt-PT" sz="900" dirty="0" smtClean="0"/>
          </a:p>
          <a:p>
            <a:endParaRPr lang="pt-PT" sz="900" dirty="0" smtClean="0"/>
          </a:p>
          <a:p>
            <a:endParaRPr lang="pt-PT" sz="900" dirty="0" smtClean="0"/>
          </a:p>
          <a:p>
            <a:endParaRPr lang="pt-PT" sz="900" dirty="0" smtClean="0"/>
          </a:p>
          <a:p>
            <a:endParaRPr lang="pt-PT" sz="900" dirty="0" smtClean="0"/>
          </a:p>
          <a:p>
            <a:r>
              <a:rPr lang="pt-PT" sz="900" dirty="0" smtClean="0"/>
              <a:t>Porto, ______/______/_________</a:t>
            </a:r>
            <a:endParaRPr lang="pt-PT" sz="900" dirty="0"/>
          </a:p>
        </p:txBody>
      </p:sp>
      <p:pic>
        <p:nvPicPr>
          <p:cNvPr id="11" name="Imagem 10" descr="Mscso.jpg"/>
          <p:cNvPicPr>
            <a:picLocks noChangeAspect="1"/>
          </p:cNvPicPr>
          <p:nvPr/>
        </p:nvPicPr>
        <p:blipFill>
          <a:blip r:embed="rId3" cstate="print"/>
          <a:srcRect l="28490" t="6430" r="17736" b="4009"/>
          <a:stretch>
            <a:fillRect/>
          </a:stretch>
        </p:blipFill>
        <p:spPr>
          <a:xfrm>
            <a:off x="5401023" y="5346700"/>
            <a:ext cx="2160240" cy="5328592"/>
          </a:xfrm>
          <a:prstGeom prst="rect">
            <a:avLst/>
          </a:prstGeom>
        </p:spPr>
      </p:pic>
      <p:pic>
        <p:nvPicPr>
          <p:cNvPr id="1026" name="Picture 2" descr="C:\Users\Helena\Pictures\icbas_logo_web.jpg"/>
          <p:cNvPicPr>
            <a:picLocks noChangeAspect="1" noChangeArrowheads="1"/>
          </p:cNvPicPr>
          <p:nvPr/>
        </p:nvPicPr>
        <p:blipFill>
          <a:blip r:embed="rId4" cstate="print"/>
          <a:srcRect t="16625"/>
          <a:stretch>
            <a:fillRect/>
          </a:stretch>
        </p:blipFill>
        <p:spPr bwMode="auto">
          <a:xfrm>
            <a:off x="4055015" y="2721342"/>
            <a:ext cx="3462718" cy="516928"/>
          </a:xfrm>
          <a:prstGeom prst="rect">
            <a:avLst/>
          </a:prstGeom>
          <a:noFill/>
        </p:spPr>
      </p:pic>
      <p:pic>
        <p:nvPicPr>
          <p:cNvPr id="1027" name="Picture 3" descr="C:\Users\Helena\Pictures\IBMC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9727" y="594172"/>
            <a:ext cx="3204568" cy="8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PPT_M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TemplatePPT_MSc</Template>
  <TotalTime>361</TotalTime>
  <Words>82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TemplatePPT_MSc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ANTONIO AROUCA</dc:creator>
  <cp:lastModifiedBy>Helena Xavier Ferreira</cp:lastModifiedBy>
  <cp:revision>84</cp:revision>
  <dcterms:created xsi:type="dcterms:W3CDTF">2012-06-30T15:53:47Z</dcterms:created>
  <dcterms:modified xsi:type="dcterms:W3CDTF">2014-09-19T08:41:53Z</dcterms:modified>
</cp:coreProperties>
</file>