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5590838" cy="10693400"/>
  <p:notesSz cx="6858000" cy="9144000"/>
  <p:defaultTextStyle>
    <a:defPPr>
      <a:defRPr lang="pt-PT"/>
    </a:defPPr>
    <a:lvl1pPr algn="l" defTabSz="150177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750888" indent="-293688" algn="l" defTabSz="150177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501775" indent="-587375" algn="l" defTabSz="150177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252663" indent="-881063" algn="l" defTabSz="150177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3003550" indent="-1174750" algn="l" defTabSz="1501775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93BFEB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942" y="42"/>
      </p:cViewPr>
      <p:guideLst>
        <p:guide orient="horz" pos="3368"/>
        <p:guide pos="4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50188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50188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1F5BC93-A75D-48CF-ABC0-03A57115B301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685800"/>
            <a:ext cx="49974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50188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501884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13555BB-21FB-446B-9C03-CF211434425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501775" rtl="0" fontAlgn="base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50888" algn="l" defTabSz="1501775" rtl="0" fontAlgn="base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501775" algn="l" defTabSz="1501775" rtl="0" fontAlgn="base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252663" algn="l" defTabSz="1501775" rtl="0" fontAlgn="base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3003550" algn="l" defTabSz="1501775" rtl="0" fontAlgn="base">
      <a:spcBef>
        <a:spcPct val="30000"/>
      </a:spcBef>
      <a:spcAft>
        <a:spcPct val="0"/>
      </a:spcAft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754709" algn="l" defTabSz="150188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505651" algn="l" defTabSz="150188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256593" algn="l" defTabSz="150188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6007535" algn="l" defTabSz="150188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9313" y="3321887"/>
            <a:ext cx="13252212" cy="229215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38626" y="6059593"/>
            <a:ext cx="10913587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50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01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52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03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754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505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256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007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5268A-B476-4FBE-BDE3-F12898E79E06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DE470-EE79-4950-A9C8-9386398C97E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44795-A727-4135-8173-69B0E11AABA6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DE6AA-BA11-4306-91FC-AEDEFE5FB5D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1569" y="6871501"/>
            <a:ext cx="13252212" cy="2123828"/>
          </a:xfrm>
        </p:spPr>
        <p:txBody>
          <a:bodyPr anchor="t"/>
          <a:lstStyle>
            <a:lvl1pPr algn="l">
              <a:defRPr sz="66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31569" y="4532320"/>
            <a:ext cx="13252212" cy="2339181"/>
          </a:xfrm>
        </p:spPr>
        <p:txBody>
          <a:bodyPr anchor="b"/>
          <a:lstStyle>
            <a:lvl1pPr marL="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1pPr>
            <a:lvl2pPr marL="75094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50188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528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300376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754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50565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2565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600753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CF8EC-CF48-4F5E-A8C3-4EE37DE35AFB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23DD7-2E43-4A42-89E1-D481367BA6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090819" y="3492683"/>
            <a:ext cx="9692845" cy="9881494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1043511" y="3492683"/>
            <a:ext cx="9692846" cy="9881494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3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02643-38E5-4044-B960-24132DECAA89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6FAD1-D3C9-4FAA-A4C8-D8EE7AC399B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542" y="428232"/>
            <a:ext cx="14031754" cy="1782233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79542" y="2393640"/>
            <a:ext cx="6888661" cy="99755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50942" indent="0">
              <a:buNone/>
              <a:defRPr sz="3300" b="1"/>
            </a:lvl2pPr>
            <a:lvl3pPr marL="1501884" indent="0">
              <a:buNone/>
              <a:defRPr sz="2900" b="1"/>
            </a:lvl3pPr>
            <a:lvl4pPr marL="2252826" indent="0">
              <a:buNone/>
              <a:defRPr sz="2600" b="1"/>
            </a:lvl4pPr>
            <a:lvl5pPr marL="3003767" indent="0">
              <a:buNone/>
              <a:defRPr sz="2600" b="1"/>
            </a:lvl5pPr>
            <a:lvl6pPr marL="3754709" indent="0">
              <a:buNone/>
              <a:defRPr sz="2600" b="1"/>
            </a:lvl6pPr>
            <a:lvl7pPr marL="4505651" indent="0">
              <a:buNone/>
              <a:defRPr sz="2600" b="1"/>
            </a:lvl7pPr>
            <a:lvl8pPr marL="5256593" indent="0">
              <a:buNone/>
              <a:defRPr sz="2600" b="1"/>
            </a:lvl8pPr>
            <a:lvl9pPr marL="6007535" indent="0">
              <a:buNone/>
              <a:defRPr sz="2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779542" y="3391195"/>
            <a:ext cx="6888661" cy="6161082"/>
          </a:xfrm>
        </p:spPr>
        <p:txBody>
          <a:bodyPr/>
          <a:lstStyle>
            <a:lvl1pPr>
              <a:defRPr sz="4000"/>
            </a:lvl1pPr>
            <a:lvl2pPr>
              <a:defRPr sz="33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7919931" y="2393640"/>
            <a:ext cx="6891367" cy="997555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50942" indent="0">
              <a:buNone/>
              <a:defRPr sz="3300" b="1"/>
            </a:lvl2pPr>
            <a:lvl3pPr marL="1501884" indent="0">
              <a:buNone/>
              <a:defRPr sz="2900" b="1"/>
            </a:lvl3pPr>
            <a:lvl4pPr marL="2252826" indent="0">
              <a:buNone/>
              <a:defRPr sz="2600" b="1"/>
            </a:lvl4pPr>
            <a:lvl5pPr marL="3003767" indent="0">
              <a:buNone/>
              <a:defRPr sz="2600" b="1"/>
            </a:lvl5pPr>
            <a:lvl6pPr marL="3754709" indent="0">
              <a:buNone/>
              <a:defRPr sz="2600" b="1"/>
            </a:lvl6pPr>
            <a:lvl7pPr marL="4505651" indent="0">
              <a:buNone/>
              <a:defRPr sz="2600" b="1"/>
            </a:lvl7pPr>
            <a:lvl8pPr marL="5256593" indent="0">
              <a:buNone/>
              <a:defRPr sz="2600" b="1"/>
            </a:lvl8pPr>
            <a:lvl9pPr marL="6007535" indent="0">
              <a:buNone/>
              <a:defRPr sz="2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7919931" y="3391195"/>
            <a:ext cx="6891367" cy="6161082"/>
          </a:xfrm>
        </p:spPr>
        <p:txBody>
          <a:bodyPr/>
          <a:lstStyle>
            <a:lvl1pPr>
              <a:defRPr sz="4000"/>
            </a:lvl1pPr>
            <a:lvl2pPr>
              <a:defRPr sz="33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FE5BF-F29C-415F-9F43-86282C0ABFF1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B9A02-BB69-49B8-AE37-5CCE1EF9EBE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41029-0AA8-44F1-8137-A23C09095D4E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79EF-6C38-4ECD-8B34-0D8543FD5A3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5D71-D128-48D1-A814-A55CE20AEA8D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D1E04-EE2B-42CC-B2D1-C978D311108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543" y="425756"/>
            <a:ext cx="5129278" cy="1811937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095584" y="425757"/>
            <a:ext cx="8715712" cy="9126520"/>
          </a:xfrm>
        </p:spPr>
        <p:txBody>
          <a:bodyPr/>
          <a:lstStyle>
            <a:lvl1pPr>
              <a:defRPr sz="5300"/>
            </a:lvl1pPr>
            <a:lvl2pPr>
              <a:defRPr sz="4600"/>
            </a:lvl2pPr>
            <a:lvl3pPr>
              <a:defRPr sz="40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779543" y="2237694"/>
            <a:ext cx="5129278" cy="7314583"/>
          </a:xfrm>
        </p:spPr>
        <p:txBody>
          <a:bodyPr/>
          <a:lstStyle>
            <a:lvl1pPr marL="0" indent="0">
              <a:buNone/>
              <a:defRPr sz="2300"/>
            </a:lvl1pPr>
            <a:lvl2pPr marL="750942" indent="0">
              <a:buNone/>
              <a:defRPr sz="2000"/>
            </a:lvl2pPr>
            <a:lvl3pPr marL="1501884" indent="0">
              <a:buNone/>
              <a:defRPr sz="1600"/>
            </a:lvl3pPr>
            <a:lvl4pPr marL="2252826" indent="0">
              <a:buNone/>
              <a:defRPr sz="1500"/>
            </a:lvl4pPr>
            <a:lvl5pPr marL="3003767" indent="0">
              <a:buNone/>
              <a:defRPr sz="1500"/>
            </a:lvl5pPr>
            <a:lvl6pPr marL="3754709" indent="0">
              <a:buNone/>
              <a:defRPr sz="1500"/>
            </a:lvl6pPr>
            <a:lvl7pPr marL="4505651" indent="0">
              <a:buNone/>
              <a:defRPr sz="1500"/>
            </a:lvl7pPr>
            <a:lvl8pPr marL="5256593" indent="0">
              <a:buNone/>
              <a:defRPr sz="1500"/>
            </a:lvl8pPr>
            <a:lvl9pPr marL="6007535" indent="0">
              <a:buNone/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F3640-DB02-407F-8DAD-9D6B826CBC06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41468-0A15-44DB-9B42-F3C8BF5A416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5913" y="7485381"/>
            <a:ext cx="9354503" cy="883691"/>
          </a:xfrm>
        </p:spPr>
        <p:txBody>
          <a:bodyPr anchor="b"/>
          <a:lstStyle>
            <a:lvl1pPr algn="l">
              <a:defRPr sz="33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055913" y="955475"/>
            <a:ext cx="9354503" cy="6416040"/>
          </a:xfrm>
        </p:spPr>
        <p:txBody>
          <a:bodyPr rtlCol="0">
            <a:normAutofit/>
          </a:bodyPr>
          <a:lstStyle>
            <a:lvl1pPr marL="0" indent="0">
              <a:buNone/>
              <a:defRPr sz="5300"/>
            </a:lvl1pPr>
            <a:lvl2pPr marL="750942" indent="0">
              <a:buNone/>
              <a:defRPr sz="4600"/>
            </a:lvl2pPr>
            <a:lvl3pPr marL="1501884" indent="0">
              <a:buNone/>
              <a:defRPr sz="4000"/>
            </a:lvl3pPr>
            <a:lvl4pPr marL="2252826" indent="0">
              <a:buNone/>
              <a:defRPr sz="3300"/>
            </a:lvl4pPr>
            <a:lvl5pPr marL="3003767" indent="0">
              <a:buNone/>
              <a:defRPr sz="3300"/>
            </a:lvl5pPr>
            <a:lvl6pPr marL="3754709" indent="0">
              <a:buNone/>
              <a:defRPr sz="3300"/>
            </a:lvl6pPr>
            <a:lvl7pPr marL="4505651" indent="0">
              <a:buNone/>
              <a:defRPr sz="3300"/>
            </a:lvl7pPr>
            <a:lvl8pPr marL="5256593" indent="0">
              <a:buNone/>
              <a:defRPr sz="3300"/>
            </a:lvl8pPr>
            <a:lvl9pPr marL="6007535" indent="0">
              <a:buNone/>
              <a:defRPr sz="3300"/>
            </a:lvl9pPr>
          </a:lstStyle>
          <a:p>
            <a:pPr lvl="0"/>
            <a:r>
              <a:rPr lang="pt-PT" noProof="0" smtClean="0"/>
              <a:t>Clique no ícone para adicionar uma imagem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055913" y="8369072"/>
            <a:ext cx="9354503" cy="1254989"/>
          </a:xfrm>
        </p:spPr>
        <p:txBody>
          <a:bodyPr/>
          <a:lstStyle>
            <a:lvl1pPr marL="0" indent="0">
              <a:buNone/>
              <a:defRPr sz="2300"/>
            </a:lvl1pPr>
            <a:lvl2pPr marL="750942" indent="0">
              <a:buNone/>
              <a:defRPr sz="2000"/>
            </a:lvl2pPr>
            <a:lvl3pPr marL="1501884" indent="0">
              <a:buNone/>
              <a:defRPr sz="1600"/>
            </a:lvl3pPr>
            <a:lvl4pPr marL="2252826" indent="0">
              <a:buNone/>
              <a:defRPr sz="1500"/>
            </a:lvl4pPr>
            <a:lvl5pPr marL="3003767" indent="0">
              <a:buNone/>
              <a:defRPr sz="1500"/>
            </a:lvl5pPr>
            <a:lvl6pPr marL="3754709" indent="0">
              <a:buNone/>
              <a:defRPr sz="1500"/>
            </a:lvl6pPr>
            <a:lvl7pPr marL="4505651" indent="0">
              <a:buNone/>
              <a:defRPr sz="1500"/>
            </a:lvl7pPr>
            <a:lvl8pPr marL="5256593" indent="0">
              <a:buNone/>
              <a:defRPr sz="1500"/>
            </a:lvl8pPr>
            <a:lvl9pPr marL="6007535" indent="0">
              <a:buNone/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32515-D117-4F7B-A700-01C0BF66F1AF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DBFC7-231B-4B39-BCB6-6062C0E8BDB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65F3E-5E5C-4E3A-A3D1-86BFA2319EEA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D0E74-AA2B-419E-BA88-1FE64FCDAC5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5826327" y="599029"/>
            <a:ext cx="4910031" cy="1277514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090818" y="599029"/>
            <a:ext cx="14475660" cy="1277514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8817A-1D30-44DA-BCF9-8472DBEA4C60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3A167-55CF-4876-B818-D7F84A6D233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779463" y="428625"/>
            <a:ext cx="14031912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50188" tIns="75094" rIns="150188" bIns="7509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779463" y="2495550"/>
            <a:ext cx="14031912" cy="705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50188" tIns="75094" rIns="150188" bIns="75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779463" y="9910763"/>
            <a:ext cx="3638550" cy="569912"/>
          </a:xfrm>
          <a:prstGeom prst="rect">
            <a:avLst/>
          </a:prstGeom>
        </p:spPr>
        <p:txBody>
          <a:bodyPr vert="horz" lIns="150188" tIns="75094" rIns="150188" bIns="75094" rtlCol="0" anchor="ctr"/>
          <a:lstStyle>
            <a:lvl1pPr algn="l" defTabSz="1501884" fontAlgn="auto">
              <a:spcBef>
                <a:spcPts val="0"/>
              </a:spcBef>
              <a:spcAft>
                <a:spcPts val="0"/>
              </a:spcAft>
              <a:defRPr sz="2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3F687D-0A4A-4D2D-891E-0BB857112D7F}" type="datetimeFigureOut">
              <a:rPr lang="pt-PT"/>
              <a:pPr>
                <a:defRPr/>
              </a:pPr>
              <a:t>09-09-2013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5327650" y="9910763"/>
            <a:ext cx="4935538" cy="569912"/>
          </a:xfrm>
          <a:prstGeom prst="rect">
            <a:avLst/>
          </a:prstGeom>
        </p:spPr>
        <p:txBody>
          <a:bodyPr vert="horz" lIns="150188" tIns="75094" rIns="150188" bIns="75094" rtlCol="0" anchor="ctr"/>
          <a:lstStyle>
            <a:lvl1pPr algn="ctr" defTabSz="1501884" fontAlgn="auto">
              <a:spcBef>
                <a:spcPts val="0"/>
              </a:spcBef>
              <a:spcAft>
                <a:spcPts val="0"/>
              </a:spcAft>
              <a:defRPr sz="2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1172825" y="9910763"/>
            <a:ext cx="3638550" cy="569912"/>
          </a:xfrm>
          <a:prstGeom prst="rect">
            <a:avLst/>
          </a:prstGeom>
        </p:spPr>
        <p:txBody>
          <a:bodyPr vert="horz" lIns="150188" tIns="75094" rIns="150188" bIns="75094" rtlCol="0" anchor="ctr"/>
          <a:lstStyle>
            <a:lvl1pPr algn="r" defTabSz="1501884" fontAlgn="auto">
              <a:spcBef>
                <a:spcPts val="0"/>
              </a:spcBef>
              <a:spcAft>
                <a:spcPts val="0"/>
              </a:spcAft>
              <a:defRPr sz="20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0B32B1-73BA-431A-9843-577A1D568E8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01775" rtl="0" eaLnBrk="1" fontAlgn="base" hangingPunct="1">
        <a:spcBef>
          <a:spcPct val="0"/>
        </a:spcBef>
        <a:spcAft>
          <a:spcPct val="0"/>
        </a:spcAft>
        <a:defRPr sz="7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2pPr>
      <a:lvl3pPr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3pPr>
      <a:lvl4pPr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4pPr>
      <a:lvl5pPr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5pPr>
      <a:lvl6pPr marL="457200"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6pPr>
      <a:lvl7pPr marL="914400"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7pPr>
      <a:lvl8pPr marL="1371600"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8pPr>
      <a:lvl9pPr marL="1828800" algn="ctr" defTabSz="1501775" rtl="0" eaLnBrk="1" fontAlgn="base" hangingPunct="1">
        <a:spcBef>
          <a:spcPct val="0"/>
        </a:spcBef>
        <a:spcAft>
          <a:spcPct val="0"/>
        </a:spcAft>
        <a:defRPr sz="7300">
          <a:solidFill>
            <a:schemeClr val="tx1"/>
          </a:solidFill>
          <a:latin typeface="Calibri" pitchFamily="34" charset="0"/>
        </a:defRPr>
      </a:lvl9pPr>
    </p:titleStyle>
    <p:bodyStyle>
      <a:lvl1pPr marL="561975" indent="-561975" algn="l" defTabSz="150177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200" indent="-468313" algn="l" defTabSz="150177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76425" indent="-374650" algn="l" defTabSz="150177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2627313" indent="-374650" algn="l" defTabSz="150177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78200" indent="-374650" algn="l" defTabSz="150177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130180" indent="-375471" algn="l" defTabSz="150188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881122" indent="-375471" algn="l" defTabSz="150188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632064" indent="-375471" algn="l" defTabSz="150188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383006" indent="-375471" algn="l" defTabSz="150188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50942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501884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52826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03767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54709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505651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256593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007535" algn="l" defTabSz="150188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 descr="logo-FCUP.jpg"/>
          <p:cNvPicPr>
            <a:picLocks noChangeAspect="1"/>
          </p:cNvPicPr>
          <p:nvPr/>
        </p:nvPicPr>
        <p:blipFill>
          <a:blip r:embed="rId2" cstate="print"/>
          <a:srcRect l="9607"/>
          <a:stretch>
            <a:fillRect/>
          </a:stretch>
        </p:blipFill>
        <p:spPr>
          <a:xfrm>
            <a:off x="0" y="4136626"/>
            <a:ext cx="2178795" cy="1426098"/>
          </a:xfrm>
          <a:prstGeom prst="rect">
            <a:avLst/>
          </a:prstGeom>
        </p:spPr>
      </p:pic>
      <p:sp>
        <p:nvSpPr>
          <p:cNvPr id="29" name="Rectângulo 28"/>
          <p:cNvSpPr/>
          <p:nvPr/>
        </p:nvSpPr>
        <p:spPr>
          <a:xfrm>
            <a:off x="7075339" y="738188"/>
            <a:ext cx="1404000" cy="360000"/>
          </a:xfrm>
          <a:prstGeom prst="rect">
            <a:avLst/>
          </a:prstGeom>
          <a:solidFill>
            <a:srgbClr val="AFD7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PT"/>
            </a:defPPr>
            <a:lvl1pPr algn="l" defTabSz="1501775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50888" indent="-293688" algn="l" defTabSz="1501775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501775" indent="-587375" algn="l" defTabSz="1501775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252663" indent="-881063" algn="l" defTabSz="1501775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003550" indent="-1174750" algn="l" defTabSz="1501775" rtl="0" fontAlgn="base">
              <a:spcBef>
                <a:spcPct val="0"/>
              </a:spcBef>
              <a:spcAft>
                <a:spcPct val="0"/>
              </a:spcAft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PT"/>
          </a:p>
        </p:txBody>
      </p:sp>
      <p:pic>
        <p:nvPicPr>
          <p:cNvPr id="23" name="Imagem 22" descr="Msc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68" t="23065" r="4068" b="7577"/>
          <a:stretch>
            <a:fillRect/>
          </a:stretch>
        </p:blipFill>
        <p:spPr>
          <a:xfrm>
            <a:off x="-30285" y="-26950"/>
            <a:ext cx="15651408" cy="10747300"/>
          </a:xfrm>
          <a:prstGeom prst="rect">
            <a:avLst/>
          </a:prstGeom>
        </p:spPr>
      </p:pic>
      <p:sp>
        <p:nvSpPr>
          <p:cNvPr id="27" name="Rectângulo 26"/>
          <p:cNvSpPr/>
          <p:nvPr/>
        </p:nvSpPr>
        <p:spPr>
          <a:xfrm>
            <a:off x="8713762" y="4195291"/>
            <a:ext cx="48422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pt-PT" sz="3600" b="1" dirty="0" smtClean="0"/>
              <a:t>Processamento automático de papéis hidrosensíveis através de sistemas </a:t>
            </a:r>
            <a:r>
              <a:rPr lang="pt-PT" sz="3600" b="1" i="1" dirty="0" smtClean="0"/>
              <a:t>SmartPhone</a:t>
            </a:r>
            <a:endParaRPr lang="pt-PT" i="1" dirty="0"/>
          </a:p>
          <a:p>
            <a:endParaRPr lang="pt-PT" sz="1200" dirty="0" smtClean="0"/>
          </a:p>
          <a:p>
            <a:r>
              <a:rPr lang="pt-PT" sz="1800" dirty="0" smtClean="0"/>
              <a:t>Nuno Daniel dos Santos Costa</a:t>
            </a:r>
            <a:endParaRPr lang="pt-PT" sz="1800" dirty="0" smtClean="0"/>
          </a:p>
          <a:p>
            <a:r>
              <a:rPr lang="pt-PT" sz="1200" dirty="0" smtClean="0"/>
              <a:t>Dissertação de Mestrado apresentada à</a:t>
            </a:r>
          </a:p>
          <a:p>
            <a:r>
              <a:rPr lang="pt-PT" sz="1200" dirty="0" smtClean="0"/>
              <a:t>Faculdade de Ciências da Universidade do Porto em </a:t>
            </a:r>
          </a:p>
          <a:p>
            <a:r>
              <a:rPr lang="pt-PT" sz="1200" dirty="0" smtClean="0"/>
              <a:t>Engenharia Matemática</a:t>
            </a:r>
            <a:endParaRPr lang="pt-PT" sz="1200" dirty="0" smtClean="0"/>
          </a:p>
          <a:p>
            <a:r>
              <a:rPr lang="pt-PT" sz="1800" dirty="0" smtClean="0"/>
              <a:t>2013</a:t>
            </a:r>
            <a:endParaRPr lang="pt-PT" sz="1800" dirty="0"/>
          </a:p>
          <a:p>
            <a:endParaRPr lang="pt-PT" dirty="0"/>
          </a:p>
        </p:txBody>
      </p:sp>
      <p:sp>
        <p:nvSpPr>
          <p:cNvPr id="35" name="Rectângulo 34"/>
          <p:cNvSpPr/>
          <p:nvPr/>
        </p:nvSpPr>
        <p:spPr>
          <a:xfrm rot="10800000">
            <a:off x="7507387" y="4122564"/>
            <a:ext cx="523220" cy="3600400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pt-PT" sz="1100" b="1" dirty="0" smtClean="0"/>
              <a:t>Processamento automático de papéis hidrosensíveis através de sistemas </a:t>
            </a:r>
            <a:r>
              <a:rPr lang="pt-PT" sz="1100" b="1" i="1" dirty="0" smtClean="0"/>
              <a:t>SmartPhone</a:t>
            </a:r>
            <a:endParaRPr lang="pt-PT" sz="1100" i="1" dirty="0"/>
          </a:p>
        </p:txBody>
      </p:sp>
      <p:sp>
        <p:nvSpPr>
          <p:cNvPr id="36" name="Rectângulo 35"/>
          <p:cNvSpPr/>
          <p:nvPr/>
        </p:nvSpPr>
        <p:spPr>
          <a:xfrm rot="5400000">
            <a:off x="6114385" y="8095028"/>
            <a:ext cx="33301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000" b="1" dirty="0" smtClean="0"/>
              <a:t>Nuno Daniel dos Santos Costa</a:t>
            </a:r>
            <a:endParaRPr lang="pt-PT" sz="1000" dirty="0"/>
          </a:p>
        </p:txBody>
      </p:sp>
      <p:sp>
        <p:nvSpPr>
          <p:cNvPr id="2058" name="CaixaDeTexto 29"/>
          <p:cNvSpPr txBox="1">
            <a:spLocks noChangeArrowheads="1"/>
          </p:cNvSpPr>
          <p:nvPr/>
        </p:nvSpPr>
        <p:spPr bwMode="auto">
          <a:xfrm rot="5400000">
            <a:off x="7306072" y="147216"/>
            <a:ext cx="8642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 err="1"/>
              <a:t>MSc</a:t>
            </a:r>
            <a:endParaRPr lang="pt-PT" sz="2400" dirty="0"/>
          </a:p>
        </p:txBody>
      </p:sp>
      <p:pic>
        <p:nvPicPr>
          <p:cNvPr id="40" name="Imagem 39" descr="fc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79395" y="10027220"/>
            <a:ext cx="420566" cy="432048"/>
          </a:xfrm>
          <a:prstGeom prst="rect">
            <a:avLst/>
          </a:prstGeom>
        </p:spPr>
      </p:pic>
      <p:pic>
        <p:nvPicPr>
          <p:cNvPr id="32" name="Imagem 31" descr="logoU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07387" y="2178348"/>
            <a:ext cx="509016" cy="1453896"/>
          </a:xfrm>
          <a:prstGeom prst="rect">
            <a:avLst/>
          </a:prstGeom>
        </p:spPr>
      </p:pic>
      <p:sp>
        <p:nvSpPr>
          <p:cNvPr id="39" name="CaixaDeTexto 38"/>
          <p:cNvSpPr txBox="1"/>
          <p:nvPr/>
        </p:nvSpPr>
        <p:spPr>
          <a:xfrm>
            <a:off x="7435379" y="1098228"/>
            <a:ext cx="7200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FCUP</a:t>
            </a:r>
          </a:p>
          <a:p>
            <a:pPr algn="ctr"/>
            <a:r>
              <a:rPr lang="pt-PT" sz="1000" dirty="0" smtClean="0"/>
              <a:t>2013</a:t>
            </a:r>
            <a:endParaRPr lang="pt-PT" sz="1000" dirty="0" smtClean="0"/>
          </a:p>
          <a:p>
            <a:pPr algn="ctr"/>
            <a:endParaRPr lang="pt-PT" sz="1000" dirty="0"/>
          </a:p>
        </p:txBody>
      </p:sp>
      <p:sp>
        <p:nvSpPr>
          <p:cNvPr id="44" name="Rectângulo 43"/>
          <p:cNvSpPr/>
          <p:nvPr/>
        </p:nvSpPr>
        <p:spPr>
          <a:xfrm>
            <a:off x="7435379" y="738188"/>
            <a:ext cx="7200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00" b="1" dirty="0" smtClean="0">
                <a:solidFill>
                  <a:srgbClr val="F8F8F8"/>
                </a:solidFill>
              </a:rPr>
              <a:t>2.º</a:t>
            </a:r>
          </a:p>
          <a:p>
            <a:pPr algn="ctr"/>
            <a:r>
              <a:rPr lang="pt-PT" sz="1000" b="1" dirty="0" smtClean="0">
                <a:solidFill>
                  <a:srgbClr val="F8F8F8"/>
                </a:solidFill>
              </a:rPr>
              <a:t>CICLO</a:t>
            </a:r>
          </a:p>
        </p:txBody>
      </p:sp>
      <p:pic>
        <p:nvPicPr>
          <p:cNvPr id="30" name="Imagem 29" descr="logo-FCUP.jpg"/>
          <p:cNvPicPr>
            <a:picLocks noChangeAspect="1"/>
          </p:cNvPicPr>
          <p:nvPr/>
        </p:nvPicPr>
        <p:blipFill>
          <a:blip r:embed="rId2" cstate="print"/>
          <a:srcRect l="9607"/>
          <a:stretch>
            <a:fillRect/>
          </a:stretch>
        </p:blipFill>
        <p:spPr>
          <a:xfrm>
            <a:off x="10963771" y="450156"/>
            <a:ext cx="2232248" cy="14610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platePPT_MS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TemplatePPT_MSc</Template>
  <TotalTime>428</TotalTime>
  <Words>49</Words>
  <Application>Microsoft Office PowerPoint</Application>
  <PresentationFormat>Personalizados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TemplatePPT_MSc</vt:lpstr>
      <vt:lpstr>Diapositivo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ANTONIO AROUCA</dc:creator>
  <cp:lastModifiedBy>Nuno</cp:lastModifiedBy>
  <cp:revision>39</cp:revision>
  <dcterms:created xsi:type="dcterms:W3CDTF">2012-06-30T15:53:47Z</dcterms:created>
  <dcterms:modified xsi:type="dcterms:W3CDTF">2013-09-09T21:25:24Z</dcterms:modified>
</cp:coreProperties>
</file>