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7561263" cy="10693400"/>
  <p:notesSz cx="6858000" cy="9144000"/>
  <p:defaultTextStyle>
    <a:defPPr>
      <a:defRPr lang="pt-PT"/>
    </a:defPPr>
    <a:lvl1pPr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78841" indent="-187285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57682" indent="-374569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6523" indent="-561854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915364" indent="-749138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1457782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1749339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2040895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2332452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BFEB"/>
    <a:srgbClr val="F8F8F8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408" y="3348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F5BC93-A75D-48CF-ABC0-03A57115B301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3555BB-21FB-446B-9C03-CF211434425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7564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8841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682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6523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5364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4378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254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129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1005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7095" y="3321889"/>
            <a:ext cx="6427074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4191" y="6059595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268A-B476-4FBE-BDE3-F12898E79E0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E470-EE79-4950-A9C8-9386398C97E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5F3E-5E5C-4E3A-A3D1-86BFA2319EEA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D0E74-AA2B-419E-BA88-1FE64FCDAC5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675471" y="599029"/>
            <a:ext cx="2381273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29029" y="599029"/>
            <a:ext cx="7020423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8817A-1D30-44DA-BCF9-8472DBEA4C60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A167-55CF-4876-B818-D7F84A6D23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4795-A727-4135-8173-69B0E11AABA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E6AA-BA11-4306-91FC-AEDEFE5FB5D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88" y="6871502"/>
            <a:ext cx="6427074" cy="2123828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97288" y="4532323"/>
            <a:ext cx="6427074" cy="2339181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5775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3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2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1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0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F8EC-CF48-4F5E-A8C3-4EE37DE35AFB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23DD7-2E43-4A42-89E1-D481367BA6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29027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355896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2643-38E5-4044-B960-24132DECAA89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FAD1-D3C9-4FAA-A4C8-D8EE7AC399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3" y="428233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78066" y="2393644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78066" y="3391196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841018" y="2393644"/>
            <a:ext cx="3342184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841018" y="3391196"/>
            <a:ext cx="3342184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E5BF-F29C-415F-9F43-86282C0ABFF1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A02-BB69-49B8-AE37-5CCE1EF9EBE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41029-0AA8-44F1-8137-A23C09095D4E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79EF-6C38-4ECD-8B34-0D8543FD5A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35D71-D128-48D1-A814-A55CE20AEA8D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D1E04-EE2B-42CC-B2D1-C978D31110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6" y="425755"/>
            <a:ext cx="2487604" cy="18119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956244" y="425761"/>
            <a:ext cx="4226956" cy="91265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78066" y="2237695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3640-DB02-407F-8DAD-9D6B826CBC0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1468-0A15-44DB-9B42-F3C8BF5A41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876" indent="0">
              <a:buNone/>
              <a:defRPr sz="2900"/>
            </a:lvl2pPr>
            <a:lvl3pPr marL="957751" indent="0">
              <a:buNone/>
              <a:defRPr sz="2600"/>
            </a:lvl3pPr>
            <a:lvl4pPr marL="1436627" indent="0">
              <a:buNone/>
              <a:defRPr sz="2100"/>
            </a:lvl4pPr>
            <a:lvl5pPr marL="1915502" indent="0">
              <a:buNone/>
              <a:defRPr sz="2100"/>
            </a:lvl5pPr>
            <a:lvl6pPr marL="2394378" indent="0">
              <a:buNone/>
              <a:defRPr sz="2100"/>
            </a:lvl6pPr>
            <a:lvl7pPr marL="2873254" indent="0">
              <a:buNone/>
              <a:defRPr sz="2100"/>
            </a:lvl7pPr>
            <a:lvl8pPr marL="3352129" indent="0">
              <a:buNone/>
              <a:defRPr sz="2100"/>
            </a:lvl8pPr>
            <a:lvl9pPr marL="3831005" indent="0">
              <a:buNone/>
              <a:defRPr sz="21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2515-D117-4F7B-A700-01C0BF66F1AF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DBFC7-231B-4B39-BCB6-6062C0E8BD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378027" y="428629"/>
            <a:ext cx="6805213" cy="178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378027" y="2495553"/>
            <a:ext cx="680521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78027" y="9910765"/>
            <a:ext cx="1764629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l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F687D-0A4A-4D2D-891E-0BB857112D7F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583812" y="9910765"/>
            <a:ext cx="2393643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ctr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5418611" y="9910765"/>
            <a:ext cx="1764629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r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0B32B1-73BA-431A-9843-577A1D568E8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682" rtl="0" eaLnBrk="1" fontAlgn="base" hangingPunct="1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2pPr>
      <a:lvl3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3pPr>
      <a:lvl4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4pPr>
      <a:lvl5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5pPr>
      <a:lvl6pPr marL="29155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6pPr>
      <a:lvl7pPr marL="583113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7pPr>
      <a:lvl8pPr marL="874669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8pPr>
      <a:lvl9pPr marL="116622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9pPr>
    </p:titleStyle>
    <p:bodyStyle>
      <a:lvl1pPr marL="358371" indent="-358371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484" indent="-298643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596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438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78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16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691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567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443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76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51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27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02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378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254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129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05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ângulo 30"/>
          <p:cNvSpPr/>
          <p:nvPr/>
        </p:nvSpPr>
        <p:spPr>
          <a:xfrm>
            <a:off x="585364" y="3441962"/>
            <a:ext cx="53388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/>
              <a:t>Elasticidade e Forma</a:t>
            </a:r>
            <a:endParaRPr lang="pt-PT" sz="1200" dirty="0" smtClean="0"/>
          </a:p>
          <a:p>
            <a:r>
              <a:rPr lang="pt-PT" dirty="0"/>
              <a:t>Maria Leonor Abreu Mendes de </a:t>
            </a:r>
            <a:r>
              <a:rPr lang="pt-PT" dirty="0" smtClean="0"/>
              <a:t>Oliveira</a:t>
            </a:r>
          </a:p>
          <a:p>
            <a:r>
              <a:rPr lang="pt-PT" sz="1200" dirty="0"/>
              <a:t>Mestrado </a:t>
            </a:r>
            <a:r>
              <a:rPr lang="pt-PT" sz="1200" dirty="0" smtClean="0"/>
              <a:t>em Matemática para Professores </a:t>
            </a:r>
            <a:endParaRPr lang="pt-PT" sz="1200" dirty="0"/>
          </a:p>
          <a:p>
            <a:r>
              <a:rPr lang="pt-PT" sz="1000" dirty="0" smtClean="0"/>
              <a:t>Departamento de Matemática</a:t>
            </a:r>
            <a:endParaRPr lang="pt-PT" sz="1000" dirty="0" smtClean="0"/>
          </a:p>
          <a:p>
            <a:r>
              <a:rPr lang="pt-PT" sz="1000" dirty="0" smtClean="0"/>
              <a:t>2013</a:t>
            </a:r>
            <a:endParaRPr lang="pt-PT" sz="1000" dirty="0" smtClean="0"/>
          </a:p>
          <a:p>
            <a:endParaRPr lang="pt-PT" sz="1000" dirty="0" smtClean="0"/>
          </a:p>
          <a:p>
            <a:r>
              <a:rPr lang="pt-PT" sz="1200" b="1" dirty="0" smtClean="0"/>
              <a:t>Orientador </a:t>
            </a:r>
          </a:p>
          <a:p>
            <a:r>
              <a:rPr lang="pt-PT" sz="1000" dirty="0" smtClean="0"/>
              <a:t>Maria de Fátima Pires de Carvalho, Professora Associada, </a:t>
            </a:r>
          </a:p>
          <a:p>
            <a:r>
              <a:rPr lang="pt-PT" sz="1000" dirty="0" smtClean="0"/>
              <a:t>Faculdade de Ciências da Universidade do Porto</a:t>
            </a:r>
            <a:endParaRPr lang="pt-PT" sz="1000" dirty="0" smtClean="0"/>
          </a:p>
          <a:p>
            <a:endParaRPr lang="pt-PT" sz="1000" dirty="0" smtClean="0"/>
          </a:p>
        </p:txBody>
      </p:sp>
      <p:pic>
        <p:nvPicPr>
          <p:cNvPr id="11" name="Imagem 10" descr="Mscso.jpg"/>
          <p:cNvPicPr>
            <a:picLocks noChangeAspect="1"/>
          </p:cNvPicPr>
          <p:nvPr/>
        </p:nvPicPr>
        <p:blipFill>
          <a:blip r:embed="rId2" cstate="print"/>
          <a:srcRect l="28490" t="6430" r="17736" b="4009"/>
          <a:stretch>
            <a:fillRect/>
          </a:stretch>
        </p:blipFill>
        <p:spPr>
          <a:xfrm>
            <a:off x="5401023" y="5346700"/>
            <a:ext cx="2160240" cy="5328592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195" y="1031166"/>
            <a:ext cx="2212684" cy="208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5436815" y="2394372"/>
            <a:ext cx="2090265" cy="1368152"/>
          </a:xfrm>
          <a:prstGeom prst="rect">
            <a:avLst/>
          </a:prstGeom>
        </p:spPr>
      </p:pic>
      <p:sp>
        <p:nvSpPr>
          <p:cNvPr id="8" name="Rectângulo 7"/>
          <p:cNvSpPr/>
          <p:nvPr/>
        </p:nvSpPr>
        <p:spPr>
          <a:xfrm>
            <a:off x="5436815" y="3546500"/>
            <a:ext cx="2124448" cy="170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600"/>
              </a:spcBef>
            </a:pPr>
            <a:r>
              <a:rPr lang="pt-PT" sz="900" dirty="0" smtClean="0"/>
              <a:t>Todas  as  </a:t>
            </a:r>
            <a:r>
              <a:rPr lang="pt-PT" sz="900" dirty="0" err="1" smtClean="0"/>
              <a:t>correções</a:t>
            </a:r>
            <a:r>
              <a:rPr lang="pt-PT" sz="900" dirty="0" smtClean="0"/>
              <a:t>  determinadas </a:t>
            </a:r>
          </a:p>
          <a:p>
            <a:pPr>
              <a:lnSpc>
                <a:spcPts val="1300"/>
              </a:lnSpc>
            </a:pPr>
            <a:r>
              <a:rPr lang="pt-PT" sz="900" dirty="0" smtClean="0"/>
              <a:t>pelo júri, e só essas, foram </a:t>
            </a:r>
            <a:r>
              <a:rPr lang="pt-PT" sz="900" dirty="0" err="1" smtClean="0"/>
              <a:t>efetuadas</a:t>
            </a:r>
            <a:r>
              <a:rPr lang="pt-PT" sz="900" dirty="0" smtClean="0"/>
              <a:t>.</a:t>
            </a:r>
          </a:p>
          <a:p>
            <a:pPr>
              <a:lnSpc>
                <a:spcPct val="150000"/>
              </a:lnSpc>
            </a:pPr>
            <a:endParaRPr lang="pt-PT" sz="1050" dirty="0" smtClean="0"/>
          </a:p>
          <a:p>
            <a:pPr>
              <a:lnSpc>
                <a:spcPct val="150000"/>
              </a:lnSpc>
            </a:pPr>
            <a:r>
              <a:rPr lang="pt-PT" sz="900" dirty="0" smtClean="0"/>
              <a:t>O Presidente do Júri,</a:t>
            </a:r>
          </a:p>
          <a:p>
            <a:endParaRPr lang="pt-PT" sz="900" dirty="0" smtClean="0"/>
          </a:p>
          <a:p>
            <a:endParaRPr lang="pt-PT" sz="900" dirty="0" smtClean="0"/>
          </a:p>
          <a:p>
            <a:endParaRPr lang="pt-PT" sz="900" dirty="0" smtClean="0"/>
          </a:p>
          <a:p>
            <a:endParaRPr lang="pt-PT" sz="900" dirty="0" smtClean="0"/>
          </a:p>
          <a:p>
            <a:endParaRPr lang="pt-PT" sz="900" dirty="0" smtClean="0"/>
          </a:p>
          <a:p>
            <a:r>
              <a:rPr lang="pt-PT" sz="900" dirty="0" smtClean="0"/>
              <a:t>Porto, ______/______/_________</a:t>
            </a:r>
            <a:endParaRPr lang="pt-PT" sz="900" dirty="0"/>
          </a:p>
        </p:txBody>
      </p:sp>
      <p:pic>
        <p:nvPicPr>
          <p:cNvPr id="9" name="Imagem 8" descr="Mscso.jpg"/>
          <p:cNvPicPr>
            <a:picLocks noChangeAspect="1"/>
          </p:cNvPicPr>
          <p:nvPr/>
        </p:nvPicPr>
        <p:blipFill>
          <a:blip r:embed="rId3" cstate="print"/>
          <a:srcRect l="28490" t="6430" r="17736" b="4009"/>
          <a:stretch>
            <a:fillRect/>
          </a:stretch>
        </p:blipFill>
        <p:spPr>
          <a:xfrm>
            <a:off x="5401023" y="5346700"/>
            <a:ext cx="2160240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ângulo 17"/>
          <p:cNvSpPr/>
          <p:nvPr/>
        </p:nvSpPr>
        <p:spPr>
          <a:xfrm>
            <a:off x="4572719" y="4554612"/>
            <a:ext cx="1440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800" dirty="0" smtClean="0"/>
              <a:t>O Presidente do Júri,</a:t>
            </a:r>
          </a:p>
          <a:p>
            <a:endParaRPr lang="pt-PT" sz="800" dirty="0" smtClean="0"/>
          </a:p>
          <a:p>
            <a:endParaRPr lang="pt-PT" sz="800" dirty="0" smtClean="0"/>
          </a:p>
          <a:p>
            <a:endParaRPr lang="pt-PT" sz="800" dirty="0" smtClean="0"/>
          </a:p>
          <a:p>
            <a:r>
              <a:rPr lang="pt-PT" sz="800" dirty="0" smtClean="0"/>
              <a:t>Porto, </a:t>
            </a:r>
          </a:p>
          <a:p>
            <a:endParaRPr lang="pt-PT" sz="800" dirty="0" smtClean="0"/>
          </a:p>
          <a:p>
            <a:r>
              <a:rPr lang="pt-PT" sz="800" dirty="0" smtClean="0"/>
              <a:t>______/______/______</a:t>
            </a:r>
            <a:endParaRPr lang="pt-PT" sz="800" dirty="0"/>
          </a:p>
        </p:txBody>
      </p:sp>
      <p:sp>
        <p:nvSpPr>
          <p:cNvPr id="20" name="Rectângulo 19"/>
          <p:cNvSpPr/>
          <p:nvPr/>
        </p:nvSpPr>
        <p:spPr>
          <a:xfrm>
            <a:off x="1908423" y="5882694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PT" sz="1000" b="1" dirty="0"/>
              <a:t>Elasticidade e Forma</a:t>
            </a:r>
            <a:endParaRPr lang="pt-PT" sz="1000" b="1" dirty="0"/>
          </a:p>
        </p:txBody>
      </p:sp>
      <p:sp>
        <p:nvSpPr>
          <p:cNvPr id="21" name="Rectângulo 20"/>
          <p:cNvSpPr/>
          <p:nvPr/>
        </p:nvSpPr>
        <p:spPr>
          <a:xfrm>
            <a:off x="2700511" y="6321420"/>
            <a:ext cx="22322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900" dirty="0"/>
              <a:t>Maria Leonor Abreu Mendes de Oliveira</a:t>
            </a:r>
            <a:endParaRPr lang="pt-PT" sz="700" dirty="0" smtClean="0"/>
          </a:p>
          <a:p>
            <a:pPr algn="ctr"/>
            <a:r>
              <a:rPr lang="pt-PT" sz="700" dirty="0"/>
              <a:t>Mestrado </a:t>
            </a:r>
            <a:r>
              <a:rPr lang="pt-PT" sz="700" dirty="0" smtClean="0"/>
              <a:t>em Matemática </a:t>
            </a:r>
            <a:r>
              <a:rPr lang="pt-PT" sz="700" dirty="0"/>
              <a:t>para</a:t>
            </a:r>
          </a:p>
          <a:p>
            <a:pPr algn="ctr"/>
            <a:r>
              <a:rPr lang="pt-PT" sz="700" dirty="0"/>
              <a:t>Professores </a:t>
            </a:r>
          </a:p>
          <a:p>
            <a:pPr algn="ctr"/>
            <a:endParaRPr lang="pt-PT" sz="700" dirty="0" smtClean="0"/>
          </a:p>
          <a:p>
            <a:pPr algn="ctr"/>
            <a:r>
              <a:rPr lang="pt-PT" sz="700" dirty="0" smtClean="0"/>
              <a:t>Departamento</a:t>
            </a:r>
            <a:r>
              <a:rPr lang="pt-PT" sz="700" dirty="0"/>
              <a:t> </a:t>
            </a:r>
            <a:r>
              <a:rPr lang="pt-PT" sz="700" dirty="0" smtClean="0"/>
              <a:t>de Matemática</a:t>
            </a:r>
            <a:endParaRPr lang="pt-PT" sz="700" dirty="0" smtClean="0"/>
          </a:p>
          <a:p>
            <a:endParaRPr lang="pt-PT" dirty="0" smtClean="0"/>
          </a:p>
        </p:txBody>
      </p:sp>
      <p:sp>
        <p:nvSpPr>
          <p:cNvPr id="22" name="Rectângulo 21"/>
          <p:cNvSpPr/>
          <p:nvPr/>
        </p:nvSpPr>
        <p:spPr>
          <a:xfrm>
            <a:off x="3542557" y="6941909"/>
            <a:ext cx="524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b="1" dirty="0" smtClean="0"/>
              <a:t>2013</a:t>
            </a:r>
            <a:endParaRPr lang="pt-PT" sz="1200" dirty="0"/>
          </a:p>
        </p:txBody>
      </p:sp>
      <p:sp>
        <p:nvSpPr>
          <p:cNvPr id="7" name="Oval 6"/>
          <p:cNvSpPr/>
          <p:nvPr/>
        </p:nvSpPr>
        <p:spPr>
          <a:xfrm>
            <a:off x="3060551" y="4338588"/>
            <a:ext cx="1476000" cy="1476000"/>
          </a:xfrm>
          <a:prstGeom prst="ellipse">
            <a:avLst/>
          </a:prstGeom>
          <a:solidFill>
            <a:srgbClr val="F8F8F8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1" name="Imagem 10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3060551" y="3035913"/>
            <a:ext cx="1440160" cy="942635"/>
          </a:xfrm>
          <a:prstGeom prst="rect">
            <a:avLst/>
          </a:prstGeom>
        </p:spPr>
      </p:pic>
      <p:pic>
        <p:nvPicPr>
          <p:cNvPr id="12" name="Imagem 11" descr="Mscso.jpg"/>
          <p:cNvPicPr>
            <a:picLocks noChangeAspect="1"/>
          </p:cNvPicPr>
          <p:nvPr/>
        </p:nvPicPr>
        <p:blipFill>
          <a:blip r:embed="rId3" cstate="print"/>
          <a:srcRect l="29695" r="15590"/>
          <a:stretch>
            <a:fillRect/>
          </a:stretch>
        </p:blipFill>
        <p:spPr>
          <a:xfrm rot="16200000">
            <a:off x="3465302" y="3303176"/>
            <a:ext cx="558656" cy="15121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692399" y="2970436"/>
            <a:ext cx="4248472" cy="4248472"/>
          </a:xfrm>
          <a:prstGeom prst="ellipse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Msc.jpg"/>
          <p:cNvPicPr>
            <a:picLocks noChangeAspect="1"/>
          </p:cNvPicPr>
          <p:nvPr/>
        </p:nvPicPr>
        <p:blipFill>
          <a:blip r:embed="rId2" cstate="print"/>
          <a:srcRect l="83331" t="22775" r="4288" b="8116"/>
          <a:stretch>
            <a:fillRect/>
          </a:stretch>
        </p:blipFill>
        <p:spPr>
          <a:xfrm>
            <a:off x="5148783" y="738188"/>
            <a:ext cx="836820" cy="4248472"/>
          </a:xfrm>
          <a:prstGeom prst="rect">
            <a:avLst/>
          </a:prstGeom>
        </p:spPr>
      </p:pic>
      <p:sp>
        <p:nvSpPr>
          <p:cNvPr id="6" name="Rectângulo 5"/>
          <p:cNvSpPr/>
          <p:nvPr/>
        </p:nvSpPr>
        <p:spPr>
          <a:xfrm>
            <a:off x="1692399" y="732240"/>
            <a:ext cx="4320480" cy="4320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2340471" y="1818308"/>
            <a:ext cx="3699323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pt-PT" sz="1900" b="1" dirty="0"/>
              <a:t>Elasticidade e Forma</a:t>
            </a:r>
            <a:endParaRPr lang="pt-PT" sz="1200" dirty="0" smtClean="0"/>
          </a:p>
          <a:p>
            <a:pPr>
              <a:lnSpc>
                <a:spcPct val="150000"/>
              </a:lnSpc>
            </a:pPr>
            <a:r>
              <a:rPr lang="pt-PT" sz="1000" dirty="0"/>
              <a:t>Maria Leonor Abreu Mendes de </a:t>
            </a:r>
            <a:r>
              <a:rPr lang="pt-PT" sz="1000" dirty="0" smtClean="0"/>
              <a:t>Oliveira</a:t>
            </a:r>
          </a:p>
          <a:p>
            <a:pPr>
              <a:lnSpc>
                <a:spcPct val="150000"/>
              </a:lnSpc>
            </a:pPr>
            <a:r>
              <a:rPr lang="pt-PT" sz="800" dirty="0"/>
              <a:t>Mestrado </a:t>
            </a:r>
            <a:r>
              <a:rPr lang="pt-PT" sz="800" dirty="0" smtClean="0"/>
              <a:t>em Matemática para Professores </a:t>
            </a:r>
            <a:endParaRPr lang="pt-PT" sz="800" dirty="0"/>
          </a:p>
          <a:p>
            <a:pPr>
              <a:lnSpc>
                <a:spcPct val="150000"/>
              </a:lnSpc>
            </a:pPr>
            <a:r>
              <a:rPr lang="pt-PT" sz="700" dirty="0" smtClean="0"/>
              <a:t>Departamento de Matemática</a:t>
            </a:r>
            <a:endParaRPr lang="pt-PT" sz="700" dirty="0" smtClean="0"/>
          </a:p>
        </p:txBody>
      </p:sp>
      <p:sp>
        <p:nvSpPr>
          <p:cNvPr id="16" name="Rectângulo 15"/>
          <p:cNvSpPr/>
          <p:nvPr/>
        </p:nvSpPr>
        <p:spPr>
          <a:xfrm>
            <a:off x="756295" y="5418708"/>
            <a:ext cx="6048672" cy="460851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5" name="Imagem 14" descr="logo-FCUP.jpg"/>
          <p:cNvPicPr>
            <a:picLocks noChangeAspect="1"/>
          </p:cNvPicPr>
          <p:nvPr/>
        </p:nvPicPr>
        <p:blipFill>
          <a:blip r:embed="rId3" cstate="print"/>
          <a:srcRect l="9607"/>
          <a:stretch>
            <a:fillRect/>
          </a:stretch>
        </p:blipFill>
        <p:spPr>
          <a:xfrm>
            <a:off x="3636615" y="810196"/>
            <a:ext cx="1368152" cy="895504"/>
          </a:xfrm>
          <a:prstGeom prst="rect">
            <a:avLst/>
          </a:prstGeom>
        </p:spPr>
      </p:pic>
      <p:pic>
        <p:nvPicPr>
          <p:cNvPr id="17" name="Imagem 16" descr="logo-FCUP.jpg"/>
          <p:cNvPicPr>
            <a:picLocks noChangeAspect="1"/>
          </p:cNvPicPr>
          <p:nvPr/>
        </p:nvPicPr>
        <p:blipFill>
          <a:blip r:embed="rId3" cstate="print"/>
          <a:srcRect l="9607"/>
          <a:stretch>
            <a:fillRect/>
          </a:stretch>
        </p:blipFill>
        <p:spPr>
          <a:xfrm>
            <a:off x="2988543" y="9019108"/>
            <a:ext cx="1440160" cy="942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351</TotalTime>
  <Words>101</Words>
  <Application>Microsoft Office PowerPoint</Application>
  <PresentationFormat>Personalizados</PresentationFormat>
  <Paragraphs>37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5" baseType="lpstr">
      <vt:lpstr>TemplatePPT_MSc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jnuno</cp:lastModifiedBy>
  <cp:revision>78</cp:revision>
  <dcterms:created xsi:type="dcterms:W3CDTF">2012-06-30T15:53:47Z</dcterms:created>
  <dcterms:modified xsi:type="dcterms:W3CDTF">2013-08-05T18:32:18Z</dcterms:modified>
</cp:coreProperties>
</file>