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7561263" cy="10693400"/>
  <p:notesSz cx="6856413" cy="9713913"/>
  <p:defaultTextStyle>
    <a:defPPr>
      <a:defRPr lang="pt-PT"/>
    </a:defPPr>
    <a:lvl1pPr algn="l" defTabSz="95726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77838" indent="-185738" algn="l" defTabSz="95726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57263" indent="-373063" algn="l" defTabSz="95726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435100" indent="-560388" algn="l" defTabSz="95726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914525" indent="-747713" algn="l" defTabSz="95726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BFEB"/>
    <a:srgbClr val="F8F8F8"/>
    <a:srgbClr val="669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0"/>
  </p:normalViewPr>
  <p:slideViewPr>
    <p:cSldViewPr>
      <p:cViewPr>
        <p:scale>
          <a:sx n="66" d="100"/>
          <a:sy n="66" d="100"/>
        </p:scale>
        <p:origin x="-1614" y="1152"/>
      </p:cViewPr>
      <p:guideLst>
        <p:guide orient="horz" pos="3368"/>
        <p:guide pos="238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112" cy="4856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1501884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3715" y="0"/>
            <a:ext cx="2971112" cy="4856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1501884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558C74C-283E-49EF-A035-72BF216A38D4}" type="datetimeFigureOut">
              <a:rPr lang="pt-PT"/>
              <a:pPr>
                <a:defRPr/>
              </a:pPr>
              <a:t>22-09-2012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2139950" y="728663"/>
            <a:ext cx="2576513" cy="36433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PT" noProof="0" smtClean="0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642" y="4614112"/>
            <a:ext cx="5485130" cy="43712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noProof="0" smtClean="0"/>
              <a:t>Clique para editar os estilos</a:t>
            </a:r>
          </a:p>
          <a:p>
            <a:pPr lvl="1"/>
            <a:r>
              <a:rPr lang="pt-PT" noProof="0" smtClean="0"/>
              <a:t>Segundo nível</a:t>
            </a:r>
          </a:p>
          <a:p>
            <a:pPr lvl="2"/>
            <a:r>
              <a:rPr lang="pt-PT" noProof="0" smtClean="0"/>
              <a:t>Terceiro nível</a:t>
            </a:r>
          </a:p>
          <a:p>
            <a:pPr lvl="3"/>
            <a:r>
              <a:rPr lang="pt-PT" noProof="0" smtClean="0"/>
              <a:t>Quarto nível</a:t>
            </a:r>
          </a:p>
          <a:p>
            <a:pPr lvl="4"/>
            <a:r>
              <a:rPr lang="pt-PT" noProof="0" smtClean="0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9226531"/>
            <a:ext cx="2971112" cy="4856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1501884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3715" y="9226531"/>
            <a:ext cx="2971112" cy="4856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1501884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E275CE2-F376-4B1C-A887-21F8503232AA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57263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defTabSz="957263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defTabSz="957263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435100" algn="l" defTabSz="957263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defTabSz="957263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394378" algn="l" defTabSz="95775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873254" algn="l" defTabSz="95775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352129" algn="l" defTabSz="95775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831005" algn="l" defTabSz="95775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67095" y="3321889"/>
            <a:ext cx="6427074" cy="2292150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34191" y="6059595"/>
            <a:ext cx="5292884" cy="273275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8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7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6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2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1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0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8DD2E4-EA91-4740-8E4C-D1FF32475FB7}" type="datetimeFigureOut">
              <a:rPr lang="pt-PT"/>
              <a:pPr>
                <a:defRPr/>
              </a:pPr>
              <a:t>22-09-2012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2A79CD-7B82-4FE5-B7A0-6E7BB92CD34D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5B1DA3-CB9B-4E02-8F25-A8CDA673D5B4}" type="datetimeFigureOut">
              <a:rPr lang="pt-PT"/>
              <a:pPr>
                <a:defRPr/>
              </a:pPr>
              <a:t>22-09-2012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B4DE19-6823-422F-811C-1A498DF3D866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675471" y="599029"/>
            <a:ext cx="2381273" cy="12775148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529029" y="599029"/>
            <a:ext cx="7020423" cy="12775148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66723C-62E9-4493-9721-DC79A61E081E}" type="datetimeFigureOut">
              <a:rPr lang="pt-PT"/>
              <a:pPr>
                <a:defRPr/>
              </a:pPr>
              <a:t>22-09-2012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7297C7-A9A8-4DB9-9D5B-691A223D7FD9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524A84-FD14-4BB8-8C1C-B263475C3268}" type="datetimeFigureOut">
              <a:rPr lang="pt-PT"/>
              <a:pPr>
                <a:defRPr/>
              </a:pPr>
              <a:t>22-09-2012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3348D-480F-40D9-8CD2-CC46FFC660A7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97288" y="6871502"/>
            <a:ext cx="6427074" cy="2123828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597288" y="4532323"/>
            <a:ext cx="6427074" cy="2339181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87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5775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3662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50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37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25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12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00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EEEC2F-0022-4973-967A-95795F4B8429}" type="datetimeFigureOut">
              <a:rPr lang="pt-PT"/>
              <a:pPr>
                <a:defRPr/>
              </a:pPr>
              <a:t>22-09-2012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B5630A-6452-4E17-9D32-B4E0BFBEFCF8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529027" y="3492683"/>
            <a:ext cx="4700848" cy="9881494"/>
          </a:xfrm>
        </p:spPr>
        <p:txBody>
          <a:bodyPr/>
          <a:lstStyle>
            <a:lvl1pPr>
              <a:defRPr sz="2900"/>
            </a:lvl1pPr>
            <a:lvl2pPr>
              <a:defRPr sz="26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5355896" y="3492683"/>
            <a:ext cx="4700848" cy="9881494"/>
          </a:xfrm>
        </p:spPr>
        <p:txBody>
          <a:bodyPr/>
          <a:lstStyle>
            <a:lvl1pPr>
              <a:defRPr sz="2900"/>
            </a:lvl1pPr>
            <a:lvl2pPr>
              <a:defRPr sz="26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E29B4-F706-474A-9288-D459D3B2A674}" type="datetimeFigureOut">
              <a:rPr lang="pt-PT"/>
              <a:pPr>
                <a:defRPr/>
              </a:pPr>
              <a:t>22-09-2012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B1C9C0-EC31-4412-9D70-DD1D52B3E535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78063" y="428233"/>
            <a:ext cx="6805137" cy="1782233"/>
          </a:xfrm>
        </p:spPr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378066" y="2393644"/>
            <a:ext cx="3340871" cy="997555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78876" indent="0">
              <a:buNone/>
              <a:defRPr sz="2100" b="1"/>
            </a:lvl2pPr>
            <a:lvl3pPr marL="957751" indent="0">
              <a:buNone/>
              <a:defRPr sz="1800" b="1"/>
            </a:lvl3pPr>
            <a:lvl4pPr marL="1436627" indent="0">
              <a:buNone/>
              <a:defRPr sz="1700" b="1"/>
            </a:lvl4pPr>
            <a:lvl5pPr marL="1915502" indent="0">
              <a:buNone/>
              <a:defRPr sz="1700" b="1"/>
            </a:lvl5pPr>
            <a:lvl6pPr marL="2394378" indent="0">
              <a:buNone/>
              <a:defRPr sz="1700" b="1"/>
            </a:lvl6pPr>
            <a:lvl7pPr marL="2873254" indent="0">
              <a:buNone/>
              <a:defRPr sz="1700" b="1"/>
            </a:lvl7pPr>
            <a:lvl8pPr marL="3352129" indent="0">
              <a:buNone/>
              <a:defRPr sz="1700" b="1"/>
            </a:lvl8pPr>
            <a:lvl9pPr marL="3831005" indent="0">
              <a:buNone/>
              <a:defRPr sz="17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378066" y="3391196"/>
            <a:ext cx="3340871" cy="6161082"/>
          </a:xfrm>
        </p:spPr>
        <p:txBody>
          <a:bodyPr/>
          <a:lstStyle>
            <a:lvl1pPr>
              <a:defRPr sz="2600"/>
            </a:lvl1pPr>
            <a:lvl2pPr>
              <a:defRPr sz="21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3841018" y="2393644"/>
            <a:ext cx="3342184" cy="997555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78876" indent="0">
              <a:buNone/>
              <a:defRPr sz="2100" b="1"/>
            </a:lvl2pPr>
            <a:lvl3pPr marL="957751" indent="0">
              <a:buNone/>
              <a:defRPr sz="1800" b="1"/>
            </a:lvl3pPr>
            <a:lvl4pPr marL="1436627" indent="0">
              <a:buNone/>
              <a:defRPr sz="1700" b="1"/>
            </a:lvl4pPr>
            <a:lvl5pPr marL="1915502" indent="0">
              <a:buNone/>
              <a:defRPr sz="1700" b="1"/>
            </a:lvl5pPr>
            <a:lvl6pPr marL="2394378" indent="0">
              <a:buNone/>
              <a:defRPr sz="1700" b="1"/>
            </a:lvl6pPr>
            <a:lvl7pPr marL="2873254" indent="0">
              <a:buNone/>
              <a:defRPr sz="1700" b="1"/>
            </a:lvl7pPr>
            <a:lvl8pPr marL="3352129" indent="0">
              <a:buNone/>
              <a:defRPr sz="1700" b="1"/>
            </a:lvl8pPr>
            <a:lvl9pPr marL="3831005" indent="0">
              <a:buNone/>
              <a:defRPr sz="17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3841018" y="3391196"/>
            <a:ext cx="3342184" cy="6161082"/>
          </a:xfrm>
        </p:spPr>
        <p:txBody>
          <a:bodyPr/>
          <a:lstStyle>
            <a:lvl1pPr>
              <a:defRPr sz="2600"/>
            </a:lvl1pPr>
            <a:lvl2pPr>
              <a:defRPr sz="21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18D29F-6A5B-4725-8A8A-1295EE2C308A}" type="datetimeFigureOut">
              <a:rPr lang="pt-PT"/>
              <a:pPr>
                <a:defRPr/>
              </a:pPr>
              <a:t>22-09-2012</a:t>
            </a:fld>
            <a:endParaRPr lang="pt-PT"/>
          </a:p>
        </p:txBody>
      </p:sp>
      <p:sp>
        <p:nvSpPr>
          <p:cNvPr id="8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9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4F1B05-999B-4B9D-A8D4-D1EEF6D4ACBB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B1B28-A0ED-4B83-8B0F-DFCDA83E06CE}" type="datetimeFigureOut">
              <a:rPr lang="pt-PT"/>
              <a:pPr>
                <a:defRPr/>
              </a:pPr>
              <a:t>22-09-2012</a:t>
            </a:fld>
            <a:endParaRPr lang="pt-PT"/>
          </a:p>
        </p:txBody>
      </p:sp>
      <p:sp>
        <p:nvSpPr>
          <p:cNvPr id="4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682271-E3E6-43C9-A234-90F4C2238930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1F5F75-0602-45F8-82A7-CA96BF514B1E}" type="datetimeFigureOut">
              <a:rPr lang="pt-PT"/>
              <a:pPr>
                <a:defRPr/>
              </a:pPr>
              <a:t>22-09-2012</a:t>
            </a:fld>
            <a:endParaRPr lang="pt-PT"/>
          </a:p>
        </p:txBody>
      </p:sp>
      <p:sp>
        <p:nvSpPr>
          <p:cNvPr id="3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722224-E12D-42DF-BF64-DC5BB6D5DE72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78066" y="425755"/>
            <a:ext cx="2487604" cy="18119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2956244" y="425761"/>
            <a:ext cx="4226956" cy="91265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378066" y="2237695"/>
            <a:ext cx="2487604" cy="7314584"/>
          </a:xfrm>
        </p:spPr>
        <p:txBody>
          <a:bodyPr/>
          <a:lstStyle>
            <a:lvl1pPr marL="0" indent="0">
              <a:buNone/>
              <a:defRPr sz="1500"/>
            </a:lvl1pPr>
            <a:lvl2pPr marL="478876" indent="0">
              <a:buNone/>
              <a:defRPr sz="1300"/>
            </a:lvl2pPr>
            <a:lvl3pPr marL="957751" indent="0">
              <a:buNone/>
              <a:defRPr sz="1000"/>
            </a:lvl3pPr>
            <a:lvl4pPr marL="1436627" indent="0">
              <a:buNone/>
              <a:defRPr sz="1000"/>
            </a:lvl4pPr>
            <a:lvl5pPr marL="1915502" indent="0">
              <a:buNone/>
              <a:defRPr sz="1000"/>
            </a:lvl5pPr>
            <a:lvl6pPr marL="2394378" indent="0">
              <a:buNone/>
              <a:defRPr sz="1000"/>
            </a:lvl6pPr>
            <a:lvl7pPr marL="2873254" indent="0">
              <a:buNone/>
              <a:defRPr sz="1000"/>
            </a:lvl7pPr>
            <a:lvl8pPr marL="3352129" indent="0">
              <a:buNone/>
              <a:defRPr sz="1000"/>
            </a:lvl8pPr>
            <a:lvl9pPr marL="3831005" indent="0">
              <a:buNone/>
              <a:defRPr sz="10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037869-451D-4996-93FE-9712866F09A7}" type="datetimeFigureOut">
              <a:rPr lang="pt-PT"/>
              <a:pPr>
                <a:defRPr/>
              </a:pPr>
              <a:t>22-09-2012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A6F554-5F99-4D11-9503-54EAB0A5ED0F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82060" y="7485381"/>
            <a:ext cx="4536758" cy="883692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482060" y="955475"/>
            <a:ext cx="4536758" cy="641604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876" indent="0">
              <a:buNone/>
              <a:defRPr sz="2900"/>
            </a:lvl2pPr>
            <a:lvl3pPr marL="957751" indent="0">
              <a:buNone/>
              <a:defRPr sz="2600"/>
            </a:lvl3pPr>
            <a:lvl4pPr marL="1436627" indent="0">
              <a:buNone/>
              <a:defRPr sz="2100"/>
            </a:lvl4pPr>
            <a:lvl5pPr marL="1915502" indent="0">
              <a:buNone/>
              <a:defRPr sz="2100"/>
            </a:lvl5pPr>
            <a:lvl6pPr marL="2394378" indent="0">
              <a:buNone/>
              <a:defRPr sz="2100"/>
            </a:lvl6pPr>
            <a:lvl7pPr marL="2873254" indent="0">
              <a:buNone/>
              <a:defRPr sz="2100"/>
            </a:lvl7pPr>
            <a:lvl8pPr marL="3352129" indent="0">
              <a:buNone/>
              <a:defRPr sz="2100"/>
            </a:lvl8pPr>
            <a:lvl9pPr marL="3831005" indent="0">
              <a:buNone/>
              <a:defRPr sz="2100"/>
            </a:lvl9pPr>
          </a:lstStyle>
          <a:p>
            <a:pPr lvl="0"/>
            <a:r>
              <a:rPr lang="pt-PT" noProof="0" smtClean="0"/>
              <a:t>Clique no ícone para adicionar uma imagem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482060" y="8369073"/>
            <a:ext cx="4536758" cy="1254988"/>
          </a:xfrm>
        </p:spPr>
        <p:txBody>
          <a:bodyPr/>
          <a:lstStyle>
            <a:lvl1pPr marL="0" indent="0">
              <a:buNone/>
              <a:defRPr sz="1500"/>
            </a:lvl1pPr>
            <a:lvl2pPr marL="478876" indent="0">
              <a:buNone/>
              <a:defRPr sz="1300"/>
            </a:lvl2pPr>
            <a:lvl3pPr marL="957751" indent="0">
              <a:buNone/>
              <a:defRPr sz="1000"/>
            </a:lvl3pPr>
            <a:lvl4pPr marL="1436627" indent="0">
              <a:buNone/>
              <a:defRPr sz="1000"/>
            </a:lvl4pPr>
            <a:lvl5pPr marL="1915502" indent="0">
              <a:buNone/>
              <a:defRPr sz="1000"/>
            </a:lvl5pPr>
            <a:lvl6pPr marL="2394378" indent="0">
              <a:buNone/>
              <a:defRPr sz="1000"/>
            </a:lvl6pPr>
            <a:lvl7pPr marL="2873254" indent="0">
              <a:buNone/>
              <a:defRPr sz="1000"/>
            </a:lvl7pPr>
            <a:lvl8pPr marL="3352129" indent="0">
              <a:buNone/>
              <a:defRPr sz="1000"/>
            </a:lvl8pPr>
            <a:lvl9pPr marL="3831005" indent="0">
              <a:buNone/>
              <a:defRPr sz="10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989DE7-A094-493A-B7B4-93229D810917}" type="datetimeFigureOut">
              <a:rPr lang="pt-PT"/>
              <a:pPr>
                <a:defRPr/>
              </a:pPr>
              <a:t>22-09-2012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25493-919D-46E6-B967-B56765F360A7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Posição do Título 1"/>
          <p:cNvSpPr>
            <a:spLocks noGrp="1"/>
          </p:cNvSpPr>
          <p:nvPr>
            <p:ph type="title"/>
          </p:nvPr>
        </p:nvSpPr>
        <p:spPr bwMode="auto">
          <a:xfrm>
            <a:off x="377825" y="428625"/>
            <a:ext cx="6805613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75" tIns="47887" rIns="95775" bIns="4788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PT" smtClean="0"/>
              <a:t>Clique para editar o estilo</a:t>
            </a:r>
          </a:p>
        </p:txBody>
      </p:sp>
      <p:sp>
        <p:nvSpPr>
          <p:cNvPr id="1027" name="Marcador de Posição do Texto 2"/>
          <p:cNvSpPr>
            <a:spLocks noGrp="1"/>
          </p:cNvSpPr>
          <p:nvPr>
            <p:ph type="body" idx="1"/>
          </p:nvPr>
        </p:nvSpPr>
        <p:spPr bwMode="auto">
          <a:xfrm>
            <a:off x="377825" y="2495550"/>
            <a:ext cx="6805613" cy="705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75" tIns="47887" rIns="95775" bIns="4788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377825" y="9910763"/>
            <a:ext cx="1765300" cy="569912"/>
          </a:xfrm>
          <a:prstGeom prst="rect">
            <a:avLst/>
          </a:prstGeom>
        </p:spPr>
        <p:txBody>
          <a:bodyPr vert="horz" lIns="95775" tIns="47887" rIns="95775" bIns="47887" rtlCol="0" anchor="ctr"/>
          <a:lstStyle>
            <a:lvl1pPr algn="l" defTabSz="957751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7581613-B89C-4AD2-9D43-9185A250C7EC}" type="datetimeFigureOut">
              <a:rPr lang="pt-PT"/>
              <a:pPr>
                <a:defRPr/>
              </a:pPr>
              <a:t>22-09-2012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2584450" y="9910763"/>
            <a:ext cx="2392363" cy="569912"/>
          </a:xfrm>
          <a:prstGeom prst="rect">
            <a:avLst/>
          </a:prstGeom>
        </p:spPr>
        <p:txBody>
          <a:bodyPr vert="horz" lIns="95775" tIns="47887" rIns="95775" bIns="47887" rtlCol="0" anchor="ctr"/>
          <a:lstStyle>
            <a:lvl1pPr algn="ctr" defTabSz="957751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5418138" y="9910763"/>
            <a:ext cx="1765300" cy="569912"/>
          </a:xfrm>
          <a:prstGeom prst="rect">
            <a:avLst/>
          </a:prstGeom>
        </p:spPr>
        <p:txBody>
          <a:bodyPr vert="horz" lIns="95775" tIns="47887" rIns="95775" bIns="47887" rtlCol="0" anchor="ctr"/>
          <a:lstStyle>
            <a:lvl1pPr algn="r" defTabSz="957751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1DA82E2-513B-49B6-B342-8FE63418C0FF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7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itchFamily="34" charset="0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itchFamily="34" charset="0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itchFamily="34" charset="0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itchFamily="34" charset="0"/>
        </a:defRPr>
      </a:lvl5pPr>
      <a:lvl6pPr marL="291556" algn="ctr" defTabSz="957682" rtl="0" eaLnBrk="1" fontAlgn="base" hangingPunct="1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itchFamily="34" charset="0"/>
        </a:defRPr>
      </a:lvl6pPr>
      <a:lvl7pPr marL="583113" algn="ctr" defTabSz="957682" rtl="0" eaLnBrk="1" fontAlgn="base" hangingPunct="1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itchFamily="34" charset="0"/>
        </a:defRPr>
      </a:lvl7pPr>
      <a:lvl8pPr marL="874669" algn="ctr" defTabSz="957682" rtl="0" eaLnBrk="1" fontAlgn="base" hangingPunct="1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itchFamily="34" charset="0"/>
        </a:defRPr>
      </a:lvl8pPr>
      <a:lvl9pPr marL="1166226" algn="ctr" defTabSz="957682" rtl="0" eaLnBrk="1" fontAlgn="base" hangingPunct="1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itchFamily="34" charset="0"/>
        </a:defRPr>
      </a:lvl9pPr>
    </p:titleStyle>
    <p:bodyStyle>
      <a:lvl1pPr marL="357188" indent="-357188" algn="l" defTabSz="95726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6288" indent="-298450" algn="l" defTabSz="95726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5388" indent="-238125" algn="l" defTabSz="95726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defTabSz="95726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defTabSz="957263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816" indent="-239438" algn="l" defTabSz="957751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691" indent="-239438" algn="l" defTabSz="957751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567" indent="-239438" algn="l" defTabSz="957751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443" indent="-239438" algn="l" defTabSz="957751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577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78876" algn="l" defTabSz="9577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57751" algn="l" defTabSz="9577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627" algn="l" defTabSz="9577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502" algn="l" defTabSz="9577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378" algn="l" defTabSz="9577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254" algn="l" defTabSz="9577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129" algn="l" defTabSz="9577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005" algn="l" defTabSz="9577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ângulo 30"/>
          <p:cNvSpPr>
            <a:spLocks noChangeArrowheads="1"/>
          </p:cNvSpPr>
          <p:nvPr/>
        </p:nvSpPr>
        <p:spPr bwMode="auto">
          <a:xfrm>
            <a:off x="585788" y="4103688"/>
            <a:ext cx="5338762" cy="555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3500"/>
              </a:lnSpc>
            </a:pPr>
            <a:r>
              <a:rPr lang="pt-PT" sz="3600" b="1" dirty="0"/>
              <a:t>Fiscalização e exploração da cartografia do concelho de Aveiro</a:t>
            </a:r>
          </a:p>
          <a:p>
            <a:pPr>
              <a:lnSpc>
                <a:spcPts val="3500"/>
              </a:lnSpc>
            </a:pPr>
            <a:endParaRPr lang="pt-PT" sz="3600" b="1" dirty="0"/>
          </a:p>
          <a:p>
            <a:pPr>
              <a:lnSpc>
                <a:spcPts val="3500"/>
              </a:lnSpc>
            </a:pPr>
            <a:endParaRPr lang="pt-PT" sz="3600" b="1" dirty="0"/>
          </a:p>
          <a:p>
            <a:pPr>
              <a:lnSpc>
                <a:spcPts val="3500"/>
              </a:lnSpc>
            </a:pPr>
            <a:endParaRPr lang="pt-PT" sz="3600" b="1" dirty="0"/>
          </a:p>
          <a:p>
            <a:pPr>
              <a:lnSpc>
                <a:spcPts val="3500"/>
              </a:lnSpc>
            </a:pPr>
            <a:endParaRPr lang="pt-PT" sz="3600" b="1" dirty="0"/>
          </a:p>
          <a:p>
            <a:pPr>
              <a:lnSpc>
                <a:spcPts val="3500"/>
              </a:lnSpc>
            </a:pPr>
            <a:endParaRPr lang="pt-PT" dirty="0"/>
          </a:p>
          <a:p>
            <a:endParaRPr lang="pt-PT" sz="1200" dirty="0"/>
          </a:p>
          <a:p>
            <a:r>
              <a:rPr lang="pt-PT" dirty="0"/>
              <a:t>Mário Júlio Rocha Figueiredo</a:t>
            </a:r>
          </a:p>
          <a:p>
            <a:r>
              <a:rPr lang="pt-PT" sz="1200" dirty="0"/>
              <a:t>Mestrado em Engenharia Geográfica</a:t>
            </a:r>
          </a:p>
          <a:p>
            <a:r>
              <a:rPr lang="pt-PT" sz="1000" dirty="0"/>
              <a:t>Departamento de Geociências, Ambiente e Ordenamento do Território (DGAOT)</a:t>
            </a:r>
          </a:p>
          <a:p>
            <a:r>
              <a:rPr lang="pt-PT" sz="1000" dirty="0"/>
              <a:t>2012</a:t>
            </a:r>
          </a:p>
          <a:p>
            <a:endParaRPr lang="pt-PT" sz="1000" dirty="0"/>
          </a:p>
          <a:p>
            <a:r>
              <a:rPr lang="pt-PT" sz="1200" b="1" dirty="0"/>
              <a:t>Orientador </a:t>
            </a:r>
          </a:p>
          <a:p>
            <a:r>
              <a:rPr lang="pt-PT" sz="1200" dirty="0"/>
              <a:t>José Alberto Álvares Pereira Gonçalves, Professor Auxiliar, FCUP</a:t>
            </a:r>
          </a:p>
        </p:txBody>
      </p:sp>
      <p:grpSp>
        <p:nvGrpSpPr>
          <p:cNvPr id="14338" name="Grupo 53"/>
          <p:cNvGrpSpPr>
            <a:grpSpLocks/>
          </p:cNvGrpSpPr>
          <p:nvPr/>
        </p:nvGrpSpPr>
        <p:grpSpPr bwMode="auto">
          <a:xfrm>
            <a:off x="4644727" y="4626620"/>
            <a:ext cx="3849687" cy="5905500"/>
            <a:chOff x="4844195" y="4842645"/>
            <a:chExt cx="3849535" cy="5904655"/>
          </a:xfrm>
        </p:grpSpPr>
        <p:sp>
          <p:nvSpPr>
            <p:cNvPr id="49" name="CaixaDeTexto 48"/>
            <p:cNvSpPr txBox="1"/>
            <p:nvPr/>
          </p:nvSpPr>
          <p:spPr>
            <a:xfrm rot="16200000">
              <a:off x="5176508" y="4510332"/>
              <a:ext cx="2736306" cy="34009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1501884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sz="21500" dirty="0">
                  <a:ln>
                    <a:solidFill>
                      <a:srgbClr val="6699FF"/>
                    </a:solidFill>
                  </a:ln>
                  <a:noFill/>
                  <a:latin typeface="Arial" pitchFamily="34" charset="0"/>
                  <a:cs typeface="Arial" pitchFamily="34" charset="0"/>
                </a:rPr>
                <a:t>M</a:t>
              </a:r>
            </a:p>
          </p:txBody>
        </p:sp>
        <p:sp>
          <p:nvSpPr>
            <p:cNvPr id="50" name="Rectângulo 49"/>
            <p:cNvSpPr/>
            <p:nvPr/>
          </p:nvSpPr>
          <p:spPr>
            <a:xfrm rot="5400000">
              <a:off x="6211641" y="8265210"/>
              <a:ext cx="1563248" cy="34009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501884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sz="21500" dirty="0">
                  <a:ln>
                    <a:solidFill>
                      <a:srgbClr val="6699FF"/>
                    </a:solidFill>
                  </a:ln>
                  <a:noFill/>
                  <a:latin typeface="Arial" pitchFamily="34" charset="0"/>
                  <a:cs typeface="Arial" pitchFamily="34" charset="0"/>
                </a:rPr>
                <a:t>c</a:t>
              </a:r>
              <a:endParaRPr lang="pt-PT" sz="21500" dirty="0">
                <a:noFill/>
                <a:latin typeface="+mn-lt"/>
                <a:cs typeface="+mn-cs"/>
              </a:endParaRPr>
            </a:p>
          </p:txBody>
        </p:sp>
        <p:sp>
          <p:nvSpPr>
            <p:cNvPr id="53" name="Rectângulo 52"/>
            <p:cNvSpPr/>
            <p:nvPr/>
          </p:nvSpPr>
          <p:spPr bwMode="auto">
            <a:xfrm rot="16200000">
              <a:off x="5549489" y="6667117"/>
              <a:ext cx="2023293" cy="340076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501884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sz="21500" dirty="0">
                  <a:ln>
                    <a:solidFill>
                      <a:srgbClr val="6699FF"/>
                    </a:solidFill>
                  </a:ln>
                  <a:noFill/>
                  <a:latin typeface="Arial" pitchFamily="34" charset="0"/>
                  <a:cs typeface="Arial" pitchFamily="34" charset="0"/>
                </a:rPr>
                <a:t>S</a:t>
              </a:r>
              <a:endParaRPr lang="pt-PT" sz="21500" dirty="0">
                <a:noFill/>
                <a:latin typeface="+mn-lt"/>
                <a:cs typeface="+mn-cs"/>
              </a:endParaRPr>
            </a:p>
          </p:txBody>
        </p:sp>
      </p:grpSp>
      <p:pic>
        <p:nvPicPr>
          <p:cNvPr id="14339" name="Picture 8"/>
          <p:cNvPicPr>
            <a:picLocks noChangeAspect="1" noChangeArrowheads="1"/>
          </p:cNvPicPr>
          <p:nvPr/>
        </p:nvPicPr>
        <p:blipFill>
          <a:blip r:embed="rId2" cstate="print"/>
          <a:srcRect l="44730" t="18008" r="6068" b="15416"/>
          <a:stretch>
            <a:fillRect/>
          </a:stretch>
        </p:blipFill>
        <p:spPr bwMode="auto">
          <a:xfrm>
            <a:off x="3997325" y="360363"/>
            <a:ext cx="3268663" cy="35464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1" name="Grupo 10"/>
          <p:cNvGrpSpPr>
            <a:grpSpLocks/>
          </p:cNvGrpSpPr>
          <p:nvPr/>
        </p:nvGrpSpPr>
        <p:grpSpPr bwMode="auto">
          <a:xfrm>
            <a:off x="4644727" y="4626620"/>
            <a:ext cx="3849687" cy="5905500"/>
            <a:chOff x="4844195" y="4842645"/>
            <a:chExt cx="3849535" cy="5904655"/>
          </a:xfrm>
        </p:grpSpPr>
        <p:sp>
          <p:nvSpPr>
            <p:cNvPr id="49" name="CaixaDeTexto 48"/>
            <p:cNvSpPr txBox="1"/>
            <p:nvPr/>
          </p:nvSpPr>
          <p:spPr>
            <a:xfrm rot="16200000">
              <a:off x="5176508" y="4510332"/>
              <a:ext cx="2736306" cy="34009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1501884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sz="21500" dirty="0">
                  <a:ln>
                    <a:solidFill>
                      <a:srgbClr val="6699FF"/>
                    </a:solidFill>
                  </a:ln>
                  <a:solidFill>
                    <a:srgbClr val="6699FF"/>
                  </a:solidFill>
                  <a:latin typeface="Arial" pitchFamily="34" charset="0"/>
                  <a:cs typeface="Arial" pitchFamily="34" charset="0"/>
                </a:rPr>
                <a:t>M</a:t>
              </a:r>
            </a:p>
          </p:txBody>
        </p:sp>
        <p:sp>
          <p:nvSpPr>
            <p:cNvPr id="50" name="Rectângulo 49"/>
            <p:cNvSpPr/>
            <p:nvPr/>
          </p:nvSpPr>
          <p:spPr>
            <a:xfrm rot="5400000">
              <a:off x="6211641" y="8265210"/>
              <a:ext cx="1563248" cy="34009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501884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sz="21500" dirty="0">
                  <a:ln>
                    <a:solidFill>
                      <a:srgbClr val="6699FF"/>
                    </a:solidFill>
                  </a:ln>
                  <a:noFill/>
                  <a:latin typeface="Arial" pitchFamily="34" charset="0"/>
                  <a:cs typeface="Arial" pitchFamily="34" charset="0"/>
                </a:rPr>
                <a:t>c</a:t>
              </a:r>
              <a:endParaRPr lang="pt-PT" sz="21500" dirty="0">
                <a:noFill/>
                <a:latin typeface="+mn-lt"/>
                <a:cs typeface="+mn-cs"/>
              </a:endParaRPr>
            </a:p>
          </p:txBody>
        </p:sp>
        <p:sp>
          <p:nvSpPr>
            <p:cNvPr id="53" name="Rectângulo 52"/>
            <p:cNvSpPr/>
            <p:nvPr/>
          </p:nvSpPr>
          <p:spPr bwMode="auto">
            <a:xfrm rot="16200000">
              <a:off x="5549489" y="6667117"/>
              <a:ext cx="2023293" cy="340076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501884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sz="21500" dirty="0">
                  <a:ln>
                    <a:solidFill>
                      <a:srgbClr val="6699FF"/>
                    </a:solidFill>
                  </a:ln>
                  <a:noFill/>
                  <a:latin typeface="Arial" pitchFamily="34" charset="0"/>
                  <a:cs typeface="Arial" pitchFamily="34" charset="0"/>
                </a:rPr>
                <a:t>S</a:t>
              </a:r>
              <a:endParaRPr lang="pt-PT" sz="21500" dirty="0">
                <a:noFill/>
                <a:latin typeface="+mn-lt"/>
                <a:cs typeface="+mn-cs"/>
              </a:endParaRPr>
            </a:p>
          </p:txBody>
        </p:sp>
      </p:grpSp>
      <p:sp>
        <p:nvSpPr>
          <p:cNvPr id="8" name="Rectângulo 7"/>
          <p:cNvSpPr/>
          <p:nvPr/>
        </p:nvSpPr>
        <p:spPr>
          <a:xfrm>
            <a:off x="5436815" y="3546475"/>
            <a:ext cx="2124075" cy="1568378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57682">
              <a:lnSpc>
                <a:spcPts val="1300"/>
              </a:lnSpc>
              <a:spcBef>
                <a:spcPts val="600"/>
              </a:spcBef>
              <a:defRPr/>
            </a:pPr>
            <a:r>
              <a:rPr lang="pt-PT" sz="900" dirty="0"/>
              <a:t>Todas  as  </a:t>
            </a:r>
            <a:r>
              <a:rPr lang="pt-PT" sz="900" dirty="0" err="1"/>
              <a:t>correções</a:t>
            </a:r>
            <a:r>
              <a:rPr lang="pt-PT" sz="900" dirty="0"/>
              <a:t>  determinadas </a:t>
            </a:r>
          </a:p>
          <a:p>
            <a:pPr defTabSz="957682">
              <a:lnSpc>
                <a:spcPts val="1300"/>
              </a:lnSpc>
              <a:defRPr/>
            </a:pPr>
            <a:r>
              <a:rPr lang="pt-PT" sz="900" dirty="0"/>
              <a:t>pelo júri, e só essas, foram </a:t>
            </a:r>
            <a:r>
              <a:rPr lang="pt-PT" sz="900" dirty="0" err="1"/>
              <a:t>efetuadas</a:t>
            </a:r>
            <a:r>
              <a:rPr lang="pt-PT" sz="900" dirty="0"/>
              <a:t>.</a:t>
            </a:r>
          </a:p>
          <a:p>
            <a:pPr defTabSz="957682">
              <a:lnSpc>
                <a:spcPct val="150000"/>
              </a:lnSpc>
              <a:defRPr/>
            </a:pPr>
            <a:endParaRPr lang="pt-PT" sz="1050" dirty="0"/>
          </a:p>
          <a:p>
            <a:pPr defTabSz="957682">
              <a:lnSpc>
                <a:spcPct val="150000"/>
              </a:lnSpc>
              <a:defRPr/>
            </a:pPr>
            <a:r>
              <a:rPr lang="pt-PT" sz="900" dirty="0"/>
              <a:t>O Presidente do Júri,</a:t>
            </a:r>
          </a:p>
          <a:p>
            <a:pPr defTabSz="957682">
              <a:defRPr/>
            </a:pPr>
            <a:endParaRPr lang="pt-PT" sz="900" dirty="0"/>
          </a:p>
          <a:p>
            <a:pPr defTabSz="957682">
              <a:defRPr/>
            </a:pPr>
            <a:endParaRPr lang="pt-PT" sz="900" dirty="0"/>
          </a:p>
          <a:p>
            <a:pPr defTabSz="957682">
              <a:defRPr/>
            </a:pPr>
            <a:endParaRPr lang="pt-PT" sz="900" dirty="0"/>
          </a:p>
          <a:p>
            <a:pPr defTabSz="957682">
              <a:defRPr/>
            </a:pPr>
            <a:endParaRPr lang="pt-PT" sz="900" dirty="0"/>
          </a:p>
          <a:p>
            <a:pPr defTabSz="957682">
              <a:defRPr/>
            </a:pPr>
            <a:r>
              <a:rPr lang="pt-PT" sz="900" dirty="0"/>
              <a:t>Porto, ______/______/_________</a:t>
            </a:r>
          </a:p>
        </p:txBody>
      </p:sp>
      <p:pic>
        <p:nvPicPr>
          <p:cNvPr id="15363" name="Imagem 62" descr="logoFCUP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DFDFB"/>
              </a:clrFrom>
              <a:clrTo>
                <a:srgbClr val="FDFD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08253" y="2466975"/>
            <a:ext cx="1873250" cy="91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5" name="Group 12"/>
          <p:cNvGrpSpPr>
            <a:grpSpLocks/>
          </p:cNvGrpSpPr>
          <p:nvPr/>
        </p:nvGrpSpPr>
        <p:grpSpPr bwMode="auto">
          <a:xfrm>
            <a:off x="1692275" y="954212"/>
            <a:ext cx="4321175" cy="4386263"/>
            <a:chOff x="1066" y="510"/>
            <a:chExt cx="2722" cy="2763"/>
          </a:xfrm>
        </p:grpSpPr>
        <p:grpSp>
          <p:nvGrpSpPr>
            <p:cNvPr id="16397" name="Grupo 23"/>
            <p:cNvGrpSpPr>
              <a:grpSpLocks/>
            </p:cNvGrpSpPr>
            <p:nvPr/>
          </p:nvGrpSpPr>
          <p:grpSpPr bwMode="auto">
            <a:xfrm>
              <a:off x="1066" y="510"/>
              <a:ext cx="2676" cy="2676"/>
              <a:chOff x="1692399" y="2970436"/>
              <a:chExt cx="4248472" cy="4248472"/>
            </a:xfrm>
          </p:grpSpPr>
          <p:sp>
            <p:nvSpPr>
              <p:cNvPr id="2" name="Oval 5"/>
              <p:cNvSpPr/>
              <p:nvPr/>
            </p:nvSpPr>
            <p:spPr>
              <a:xfrm>
                <a:off x="1692399" y="2970436"/>
                <a:ext cx="4248472" cy="4248472"/>
              </a:xfrm>
              <a:prstGeom prst="ellipse">
                <a:avLst/>
              </a:prstGeom>
              <a:solidFill>
                <a:srgbClr val="93BFEB"/>
              </a:solidFill>
              <a:ln w="6350">
                <a:solidFill>
                  <a:srgbClr val="93BFE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57682">
                  <a:defRPr/>
                </a:pPr>
                <a:endParaRPr lang="pt-PT"/>
              </a:p>
            </p:txBody>
          </p:sp>
          <p:grpSp>
            <p:nvGrpSpPr>
              <p:cNvPr id="16404" name="Grupo 22"/>
              <p:cNvGrpSpPr>
                <a:grpSpLocks/>
              </p:cNvGrpSpPr>
              <p:nvPr/>
            </p:nvGrpSpPr>
            <p:grpSpPr bwMode="auto">
              <a:xfrm>
                <a:off x="2988543" y="3186460"/>
                <a:ext cx="1656184" cy="1309211"/>
                <a:chOff x="2988543" y="3186460"/>
                <a:chExt cx="1656184" cy="1309211"/>
              </a:xfrm>
            </p:grpSpPr>
            <p:pic>
              <p:nvPicPr>
                <p:cNvPr id="16405" name="Imagem 62" descr="logoFCUP.jpg"/>
                <p:cNvPicPr>
                  <a:picLocks noChangeAspect="1"/>
                </p:cNvPicPr>
                <p:nvPr/>
              </p:nvPicPr>
              <p:blipFill>
                <a:blip r:embed="rId2" cstate="print">
                  <a:clrChange>
                    <a:clrFrom>
                      <a:srgbClr val="FDFDFB"/>
                    </a:clrFrom>
                    <a:clrTo>
                      <a:srgbClr val="FDFDFB">
                        <a:alpha val="0"/>
                      </a:srgbClr>
                    </a:clrTo>
                  </a:clrChange>
                </a:blip>
                <a:srcRect/>
                <a:stretch>
                  <a:fillRect/>
                </a:stretch>
              </p:blipFill>
              <p:spPr bwMode="auto">
                <a:xfrm>
                  <a:off x="3132559" y="3186460"/>
                  <a:ext cx="1224136" cy="6001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3" name="CaixaDeTexto 14"/>
                <p:cNvSpPr txBox="1"/>
                <p:nvPr/>
              </p:nvSpPr>
              <p:spPr>
                <a:xfrm>
                  <a:off x="2988543" y="3618508"/>
                  <a:ext cx="1656184" cy="877163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>
                  <a:spAutoFit/>
                </a:bodyPr>
                <a:lstStyle/>
                <a:p>
                  <a:pPr defTabSz="1501884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pt-PT" sz="5100" dirty="0">
                      <a:ln>
                        <a:solidFill>
                          <a:srgbClr val="6699FF"/>
                        </a:solidFill>
                      </a:ln>
                      <a:solidFill>
                        <a:srgbClr val="6699FF"/>
                      </a:solidFill>
                      <a:latin typeface="Arial" pitchFamily="34" charset="0"/>
                      <a:cs typeface="Arial" pitchFamily="34" charset="0"/>
                    </a:rPr>
                    <a:t>M</a:t>
                  </a:r>
                  <a:r>
                    <a:rPr lang="pt-PT" sz="5100" dirty="0">
                      <a:ln>
                        <a:solidFill>
                          <a:srgbClr val="6699FF"/>
                        </a:solidFill>
                      </a:ln>
                      <a:noFill/>
                      <a:latin typeface="Arial" pitchFamily="34" charset="0"/>
                      <a:cs typeface="Arial" pitchFamily="34" charset="0"/>
                    </a:rPr>
                    <a:t>Sc</a:t>
                  </a:r>
                </a:p>
              </p:txBody>
            </p:sp>
          </p:grpSp>
        </p:grpSp>
        <p:sp>
          <p:nvSpPr>
            <p:cNvPr id="16398" name="Rectângulo 17"/>
            <p:cNvSpPr>
              <a:spLocks noChangeArrowheads="1"/>
            </p:cNvSpPr>
            <p:nvPr/>
          </p:nvSpPr>
          <p:spPr bwMode="auto">
            <a:xfrm>
              <a:off x="2880" y="1508"/>
              <a:ext cx="908" cy="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pt-PT" sz="800" dirty="0"/>
                <a:t>O Presidente do Júri,</a:t>
              </a:r>
            </a:p>
            <a:p>
              <a:endParaRPr lang="pt-PT" sz="800" dirty="0"/>
            </a:p>
            <a:p>
              <a:endParaRPr lang="pt-PT" sz="800" dirty="0"/>
            </a:p>
            <a:p>
              <a:endParaRPr lang="pt-PT" sz="800" dirty="0"/>
            </a:p>
            <a:p>
              <a:r>
                <a:rPr lang="pt-PT" sz="800" dirty="0"/>
                <a:t>Porto, </a:t>
              </a:r>
            </a:p>
            <a:p>
              <a:endParaRPr lang="pt-PT" sz="800" dirty="0"/>
            </a:p>
            <a:p>
              <a:r>
                <a:rPr lang="pt-PT" sz="800" dirty="0"/>
                <a:t>______/______/______</a:t>
              </a:r>
            </a:p>
          </p:txBody>
        </p:sp>
        <p:sp>
          <p:nvSpPr>
            <p:cNvPr id="16399" name="Rectângulo 19"/>
            <p:cNvSpPr>
              <a:spLocks noChangeArrowheads="1"/>
            </p:cNvSpPr>
            <p:nvPr/>
          </p:nvSpPr>
          <p:spPr bwMode="auto">
            <a:xfrm>
              <a:off x="1202" y="2345"/>
              <a:ext cx="238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t-PT" sz="1000" b="1"/>
                <a:t>Fiscalização e exploração da cartografia do concelho de Aveiro</a:t>
              </a:r>
            </a:p>
          </p:txBody>
        </p:sp>
        <p:sp>
          <p:nvSpPr>
            <p:cNvPr id="16400" name="Rectângulo 20"/>
            <p:cNvSpPr>
              <a:spLocks noChangeArrowheads="1"/>
            </p:cNvSpPr>
            <p:nvPr/>
          </p:nvSpPr>
          <p:spPr bwMode="auto">
            <a:xfrm>
              <a:off x="1701" y="2621"/>
              <a:ext cx="1406" cy="6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t-PT" sz="900"/>
                <a:t>Mário Júlio Rocha Figueiredo</a:t>
              </a:r>
            </a:p>
            <a:p>
              <a:pPr algn="ctr"/>
              <a:endParaRPr lang="pt-PT" sz="700"/>
            </a:p>
            <a:p>
              <a:pPr algn="ctr"/>
              <a:r>
                <a:rPr lang="pt-PT" sz="700"/>
                <a:t>Mestrado em Engenharia Geográfica</a:t>
              </a:r>
            </a:p>
            <a:p>
              <a:pPr algn="ctr"/>
              <a:endParaRPr lang="pt-PT" sz="700"/>
            </a:p>
            <a:p>
              <a:pPr algn="ctr"/>
              <a:r>
                <a:rPr lang="pt-PT" sz="700"/>
                <a:t>Departamento de Geociências, Ambiente e Ordenamento do Território (DGAOT)</a:t>
              </a:r>
            </a:p>
            <a:p>
              <a:endParaRPr lang="pt-PT"/>
            </a:p>
          </p:txBody>
        </p:sp>
        <p:sp>
          <p:nvSpPr>
            <p:cNvPr id="16401" name="Rectângulo 21"/>
            <p:cNvSpPr>
              <a:spLocks noChangeArrowheads="1"/>
            </p:cNvSpPr>
            <p:nvPr/>
          </p:nvSpPr>
          <p:spPr bwMode="auto">
            <a:xfrm>
              <a:off x="2232" y="3050"/>
              <a:ext cx="32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PT" sz="1200" b="1"/>
                <a:t>2012</a:t>
              </a:r>
              <a:endParaRPr lang="pt-PT" sz="1200"/>
            </a:p>
          </p:txBody>
        </p:sp>
        <p:sp>
          <p:nvSpPr>
            <p:cNvPr id="4" name="Oval 6"/>
            <p:cNvSpPr/>
            <p:nvPr/>
          </p:nvSpPr>
          <p:spPr>
            <a:xfrm>
              <a:off x="1928" y="1372"/>
              <a:ext cx="930" cy="930"/>
            </a:xfrm>
            <a:prstGeom prst="ellipse">
              <a:avLst/>
            </a:prstGeom>
            <a:solidFill>
              <a:srgbClr val="F8F8F8"/>
            </a:solidFill>
            <a:ln w="3175">
              <a:solidFill>
                <a:srgbClr val="93BFE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57682">
                <a:defRPr/>
              </a:pPr>
              <a:endParaRPr lang="pt-PT"/>
            </a:p>
          </p:txBody>
        </p:sp>
      </p:grpSp>
      <p:grpSp>
        <p:nvGrpSpPr>
          <p:cNvPr id="16386" name="Group 13"/>
          <p:cNvGrpSpPr>
            <a:grpSpLocks/>
          </p:cNvGrpSpPr>
          <p:nvPr/>
        </p:nvGrpSpPr>
        <p:grpSpPr bwMode="auto">
          <a:xfrm>
            <a:off x="1692275" y="5928989"/>
            <a:ext cx="4321175" cy="4386263"/>
            <a:chOff x="1066" y="510"/>
            <a:chExt cx="2722" cy="2763"/>
          </a:xfrm>
        </p:grpSpPr>
        <p:grpSp>
          <p:nvGrpSpPr>
            <p:cNvPr id="16387" name="Grupo 23"/>
            <p:cNvGrpSpPr>
              <a:grpSpLocks/>
            </p:cNvGrpSpPr>
            <p:nvPr/>
          </p:nvGrpSpPr>
          <p:grpSpPr bwMode="auto">
            <a:xfrm>
              <a:off x="1066" y="510"/>
              <a:ext cx="2676" cy="2676"/>
              <a:chOff x="1692399" y="2970436"/>
              <a:chExt cx="4248472" cy="4248472"/>
            </a:xfrm>
          </p:grpSpPr>
          <p:sp>
            <p:nvSpPr>
              <p:cNvPr id="6" name="Oval 5"/>
              <p:cNvSpPr/>
              <p:nvPr/>
            </p:nvSpPr>
            <p:spPr>
              <a:xfrm>
                <a:off x="1692399" y="2970436"/>
                <a:ext cx="4248472" cy="4248472"/>
              </a:xfrm>
              <a:prstGeom prst="ellipse">
                <a:avLst/>
              </a:prstGeom>
              <a:solidFill>
                <a:srgbClr val="93BFEB"/>
              </a:solidFill>
              <a:ln w="6350">
                <a:solidFill>
                  <a:srgbClr val="93BFE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57682">
                  <a:defRPr/>
                </a:pPr>
                <a:endParaRPr lang="pt-PT"/>
              </a:p>
            </p:txBody>
          </p:sp>
          <p:grpSp>
            <p:nvGrpSpPr>
              <p:cNvPr id="16394" name="Grupo 22"/>
              <p:cNvGrpSpPr>
                <a:grpSpLocks/>
              </p:cNvGrpSpPr>
              <p:nvPr/>
            </p:nvGrpSpPr>
            <p:grpSpPr bwMode="auto">
              <a:xfrm>
                <a:off x="2988543" y="3186460"/>
                <a:ext cx="1656184" cy="1309211"/>
                <a:chOff x="2988543" y="3186460"/>
                <a:chExt cx="1656184" cy="1309211"/>
              </a:xfrm>
            </p:grpSpPr>
            <p:pic>
              <p:nvPicPr>
                <p:cNvPr id="16395" name="Imagem 62" descr="logoFCUP.jpg"/>
                <p:cNvPicPr>
                  <a:picLocks noChangeAspect="1"/>
                </p:cNvPicPr>
                <p:nvPr/>
              </p:nvPicPr>
              <p:blipFill>
                <a:blip r:embed="rId2" cstate="print">
                  <a:clrChange>
                    <a:clrFrom>
                      <a:srgbClr val="FDFDFB"/>
                    </a:clrFrom>
                    <a:clrTo>
                      <a:srgbClr val="FDFDFB">
                        <a:alpha val="0"/>
                      </a:srgbClr>
                    </a:clrTo>
                  </a:clrChange>
                </a:blip>
                <a:srcRect/>
                <a:stretch>
                  <a:fillRect/>
                </a:stretch>
              </p:blipFill>
              <p:spPr bwMode="auto">
                <a:xfrm>
                  <a:off x="3132559" y="3186460"/>
                  <a:ext cx="1224136" cy="6001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5" name="CaixaDeTexto 14"/>
                <p:cNvSpPr txBox="1"/>
                <p:nvPr/>
              </p:nvSpPr>
              <p:spPr>
                <a:xfrm>
                  <a:off x="2988543" y="3618508"/>
                  <a:ext cx="1656184" cy="877163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>
                  <a:spAutoFit/>
                </a:bodyPr>
                <a:lstStyle/>
                <a:p>
                  <a:pPr defTabSz="1501884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pt-PT" sz="5100" dirty="0">
                      <a:ln>
                        <a:solidFill>
                          <a:srgbClr val="6699FF"/>
                        </a:solidFill>
                      </a:ln>
                      <a:solidFill>
                        <a:srgbClr val="6699FF"/>
                      </a:solidFill>
                      <a:latin typeface="Arial" pitchFamily="34" charset="0"/>
                      <a:cs typeface="Arial" pitchFamily="34" charset="0"/>
                    </a:rPr>
                    <a:t>M</a:t>
                  </a:r>
                  <a:r>
                    <a:rPr lang="pt-PT" sz="5100" dirty="0">
                      <a:ln>
                        <a:solidFill>
                          <a:srgbClr val="6699FF"/>
                        </a:solidFill>
                      </a:ln>
                      <a:noFill/>
                      <a:latin typeface="Arial" pitchFamily="34" charset="0"/>
                      <a:cs typeface="Arial" pitchFamily="34" charset="0"/>
                    </a:rPr>
                    <a:t>Sc</a:t>
                  </a:r>
                </a:p>
              </p:txBody>
            </p:sp>
          </p:grpSp>
        </p:grpSp>
        <p:sp>
          <p:nvSpPr>
            <p:cNvPr id="16388" name="Rectângulo 17"/>
            <p:cNvSpPr>
              <a:spLocks noChangeArrowheads="1"/>
            </p:cNvSpPr>
            <p:nvPr/>
          </p:nvSpPr>
          <p:spPr bwMode="auto">
            <a:xfrm>
              <a:off x="2880" y="1508"/>
              <a:ext cx="908" cy="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pt-PT" sz="800"/>
                <a:t>O Presidente do Júri,</a:t>
              </a:r>
            </a:p>
            <a:p>
              <a:endParaRPr lang="pt-PT" sz="800"/>
            </a:p>
            <a:p>
              <a:endParaRPr lang="pt-PT" sz="800"/>
            </a:p>
            <a:p>
              <a:endParaRPr lang="pt-PT" sz="800"/>
            </a:p>
            <a:p>
              <a:r>
                <a:rPr lang="pt-PT" sz="800"/>
                <a:t>Porto, </a:t>
              </a:r>
            </a:p>
            <a:p>
              <a:endParaRPr lang="pt-PT" sz="800"/>
            </a:p>
            <a:p>
              <a:r>
                <a:rPr lang="pt-PT" sz="800"/>
                <a:t>______/______/______</a:t>
              </a:r>
            </a:p>
          </p:txBody>
        </p:sp>
        <p:sp>
          <p:nvSpPr>
            <p:cNvPr id="16389" name="Rectângulo 19"/>
            <p:cNvSpPr>
              <a:spLocks noChangeArrowheads="1"/>
            </p:cNvSpPr>
            <p:nvPr/>
          </p:nvSpPr>
          <p:spPr bwMode="auto">
            <a:xfrm>
              <a:off x="1202" y="2345"/>
              <a:ext cx="238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t-PT" sz="1000" b="1"/>
                <a:t>Fiscalização e exploração da cartografia do concelho de Aveiro</a:t>
              </a:r>
            </a:p>
          </p:txBody>
        </p:sp>
        <p:sp>
          <p:nvSpPr>
            <p:cNvPr id="16390" name="Rectângulo 20"/>
            <p:cNvSpPr>
              <a:spLocks noChangeArrowheads="1"/>
            </p:cNvSpPr>
            <p:nvPr/>
          </p:nvSpPr>
          <p:spPr bwMode="auto">
            <a:xfrm>
              <a:off x="1701" y="2621"/>
              <a:ext cx="1406" cy="6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t-PT" sz="900"/>
                <a:t>Mário Júlio Rocha Figueiredo</a:t>
              </a:r>
            </a:p>
            <a:p>
              <a:pPr algn="ctr"/>
              <a:endParaRPr lang="pt-PT" sz="700"/>
            </a:p>
            <a:p>
              <a:pPr algn="ctr"/>
              <a:r>
                <a:rPr lang="pt-PT" sz="700"/>
                <a:t>Mestrado em Engenharia Geográfica</a:t>
              </a:r>
            </a:p>
            <a:p>
              <a:pPr algn="ctr"/>
              <a:endParaRPr lang="pt-PT" sz="700"/>
            </a:p>
            <a:p>
              <a:pPr algn="ctr"/>
              <a:r>
                <a:rPr lang="pt-PT" sz="700"/>
                <a:t>Departamento de Geociências, Ambiente e Ordenamento do Território (DGAOT)</a:t>
              </a:r>
            </a:p>
            <a:p>
              <a:endParaRPr lang="pt-PT"/>
            </a:p>
          </p:txBody>
        </p:sp>
        <p:sp>
          <p:nvSpPr>
            <p:cNvPr id="16391" name="Rectângulo 21"/>
            <p:cNvSpPr>
              <a:spLocks noChangeArrowheads="1"/>
            </p:cNvSpPr>
            <p:nvPr/>
          </p:nvSpPr>
          <p:spPr bwMode="auto">
            <a:xfrm>
              <a:off x="2232" y="3050"/>
              <a:ext cx="32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PT" sz="1200" b="1"/>
                <a:t>2012</a:t>
              </a:r>
              <a:endParaRPr lang="pt-PT" sz="1200"/>
            </a:p>
          </p:txBody>
        </p:sp>
        <p:sp>
          <p:nvSpPr>
            <p:cNvPr id="7" name="Oval 6"/>
            <p:cNvSpPr/>
            <p:nvPr/>
          </p:nvSpPr>
          <p:spPr>
            <a:xfrm>
              <a:off x="1928" y="1372"/>
              <a:ext cx="930" cy="930"/>
            </a:xfrm>
            <a:prstGeom prst="ellipse">
              <a:avLst/>
            </a:prstGeom>
            <a:solidFill>
              <a:srgbClr val="F8F8F8"/>
            </a:solidFill>
            <a:ln w="3175">
              <a:solidFill>
                <a:srgbClr val="93BFE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57682">
                <a:defRPr/>
              </a:pPr>
              <a:endParaRPr lang="pt-PT"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ângulo 5"/>
          <p:cNvSpPr/>
          <p:nvPr/>
        </p:nvSpPr>
        <p:spPr>
          <a:xfrm>
            <a:off x="1692275" y="731838"/>
            <a:ext cx="4321175" cy="4321175"/>
          </a:xfrm>
          <a:prstGeom prst="rect">
            <a:avLst/>
          </a:prstGeom>
          <a:solidFill>
            <a:srgbClr val="93BFEB"/>
          </a:solidFill>
          <a:ln>
            <a:solidFill>
              <a:srgbClr val="93BF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7682">
              <a:defRPr/>
            </a:pPr>
            <a:endParaRPr lang="pt-PT"/>
          </a:p>
        </p:txBody>
      </p:sp>
      <p:sp>
        <p:nvSpPr>
          <p:cNvPr id="17410" name="Rectângulo 6"/>
          <p:cNvSpPr>
            <a:spLocks noChangeArrowheads="1"/>
          </p:cNvSpPr>
          <p:nvPr/>
        </p:nvSpPr>
        <p:spPr bwMode="auto">
          <a:xfrm>
            <a:off x="2339975" y="1817688"/>
            <a:ext cx="3700463" cy="304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 b="1"/>
              <a:t>Fiscalização e exploração</a:t>
            </a:r>
          </a:p>
          <a:p>
            <a:r>
              <a:rPr lang="pt-PT" b="1"/>
              <a:t>da cartografia do concelho</a:t>
            </a:r>
          </a:p>
          <a:p>
            <a:r>
              <a:rPr lang="pt-PT" b="1"/>
              <a:t>de Aveiro</a:t>
            </a:r>
          </a:p>
          <a:p>
            <a:endParaRPr lang="pt-PT" b="1"/>
          </a:p>
          <a:p>
            <a:endParaRPr lang="pt-PT" b="1"/>
          </a:p>
          <a:p>
            <a:endParaRPr lang="pt-PT" b="1"/>
          </a:p>
          <a:p>
            <a:endParaRPr lang="pt-PT" b="1"/>
          </a:p>
          <a:p>
            <a:endParaRPr lang="pt-PT" sz="1200"/>
          </a:p>
          <a:p>
            <a:pPr>
              <a:lnSpc>
                <a:spcPct val="150000"/>
              </a:lnSpc>
            </a:pPr>
            <a:r>
              <a:rPr lang="pt-PT"/>
              <a:t>Mário Júlio Rocha Figueiredo</a:t>
            </a:r>
          </a:p>
          <a:p>
            <a:pPr>
              <a:lnSpc>
                <a:spcPct val="150000"/>
              </a:lnSpc>
            </a:pPr>
            <a:r>
              <a:rPr lang="pt-PT" sz="1200"/>
              <a:t>Mestrado em Engenharia Geográfica</a:t>
            </a:r>
          </a:p>
          <a:p>
            <a:pPr>
              <a:lnSpc>
                <a:spcPct val="150000"/>
              </a:lnSpc>
            </a:pPr>
            <a:r>
              <a:rPr lang="pt-PT" sz="700"/>
              <a:t>Departamento de Geociências, Ambiente e Ordenamento do Território (DGAOT)</a:t>
            </a:r>
          </a:p>
        </p:txBody>
      </p:sp>
      <p:sp>
        <p:nvSpPr>
          <p:cNvPr id="11" name="CaixaDeTexto 10"/>
          <p:cNvSpPr txBox="1"/>
          <p:nvPr/>
        </p:nvSpPr>
        <p:spPr>
          <a:xfrm rot="5400000">
            <a:off x="4444818" y="1076165"/>
            <a:ext cx="2376264" cy="140038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defTabSz="150188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8500" dirty="0">
                <a:ln>
                  <a:solidFill>
                    <a:srgbClr val="6699FF"/>
                  </a:solidFill>
                </a:ln>
                <a:noFill/>
                <a:latin typeface="Arial" pitchFamily="34" charset="0"/>
                <a:cs typeface="Arial" pitchFamily="34" charset="0"/>
              </a:rPr>
              <a:t>MSc</a:t>
            </a:r>
          </a:p>
        </p:txBody>
      </p:sp>
      <p:sp>
        <p:nvSpPr>
          <p:cNvPr id="12" name="CaixaDeTexto 11"/>
          <p:cNvSpPr txBox="1"/>
          <p:nvPr/>
        </p:nvSpPr>
        <p:spPr>
          <a:xfrm rot="5400000" flipH="1">
            <a:off x="5456703" y="4064496"/>
            <a:ext cx="720080" cy="140038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defTabSz="150188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8500" dirty="0">
                <a:ln>
                  <a:solidFill>
                    <a:srgbClr val="6699FF"/>
                  </a:solidFill>
                </a:ln>
                <a:noFill/>
                <a:latin typeface="Arial" pitchFamily="34" charset="0"/>
                <a:cs typeface="Arial" pitchFamily="34" charset="0"/>
              </a:rPr>
              <a:t>c</a:t>
            </a:r>
          </a:p>
        </p:txBody>
      </p:sp>
      <p:sp>
        <p:nvSpPr>
          <p:cNvPr id="13" name="Rectângulo 12"/>
          <p:cNvSpPr/>
          <p:nvPr/>
        </p:nvSpPr>
        <p:spPr>
          <a:xfrm rot="16200000">
            <a:off x="5144505" y="3440592"/>
            <a:ext cx="912429" cy="14003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57682">
              <a:defRPr/>
            </a:pPr>
            <a:r>
              <a:rPr lang="pt-PT" sz="8500" dirty="0">
                <a:ln>
                  <a:solidFill>
                    <a:srgbClr val="6699FF"/>
                  </a:solidFill>
                </a:ln>
                <a:noFill/>
                <a:latin typeface="Arial" pitchFamily="34" charset="0"/>
                <a:cs typeface="Arial" pitchFamily="34" charset="0"/>
              </a:rPr>
              <a:t>S</a:t>
            </a:r>
            <a:endParaRPr lang="pt-PT" sz="8500" dirty="0"/>
          </a:p>
        </p:txBody>
      </p:sp>
      <p:sp>
        <p:nvSpPr>
          <p:cNvPr id="14" name="Rectângulo 13"/>
          <p:cNvSpPr/>
          <p:nvPr/>
        </p:nvSpPr>
        <p:spPr>
          <a:xfrm rot="16200000">
            <a:off x="5054736" y="2654417"/>
            <a:ext cx="1091966" cy="14003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57682">
              <a:defRPr/>
            </a:pPr>
            <a:r>
              <a:rPr lang="pt-PT" sz="8500" dirty="0">
                <a:ln>
                  <a:solidFill>
                    <a:srgbClr val="6699FF"/>
                  </a:solidFill>
                </a:ln>
                <a:solidFill>
                  <a:srgbClr val="6699FF"/>
                </a:solidFill>
                <a:latin typeface="Arial" pitchFamily="34" charset="0"/>
                <a:cs typeface="Arial" pitchFamily="34" charset="0"/>
              </a:rPr>
              <a:t>M</a:t>
            </a:r>
            <a:endParaRPr lang="pt-PT" sz="8500" dirty="0"/>
          </a:p>
        </p:txBody>
      </p:sp>
      <p:pic>
        <p:nvPicPr>
          <p:cNvPr id="17415" name="Imagem 62" descr="logoFCUP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DFDFB"/>
              </a:clrFrom>
              <a:clrTo>
                <a:srgbClr val="FDFD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40200" y="890588"/>
            <a:ext cx="865188" cy="42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416" name="Grupo 18"/>
          <p:cNvGrpSpPr>
            <a:grpSpLocks/>
          </p:cNvGrpSpPr>
          <p:nvPr/>
        </p:nvGrpSpPr>
        <p:grpSpPr bwMode="auto">
          <a:xfrm>
            <a:off x="755650" y="5418138"/>
            <a:ext cx="6049963" cy="4608512"/>
            <a:chOff x="756295" y="5418708"/>
            <a:chExt cx="6048672" cy="4608512"/>
          </a:xfrm>
        </p:grpSpPr>
        <p:sp>
          <p:nvSpPr>
            <p:cNvPr id="16" name="Rectângulo 15"/>
            <p:cNvSpPr/>
            <p:nvPr/>
          </p:nvSpPr>
          <p:spPr>
            <a:xfrm>
              <a:off x="756295" y="5418708"/>
              <a:ext cx="6048672" cy="4608512"/>
            </a:xfrm>
            <a:prstGeom prst="rect">
              <a:avLst/>
            </a:prstGeom>
            <a:solidFill>
              <a:srgbClr val="93BFEB"/>
            </a:solidFill>
            <a:ln>
              <a:solidFill>
                <a:srgbClr val="93BFE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57682">
                <a:defRPr/>
              </a:pPr>
              <a:endParaRPr lang="pt-PT"/>
            </a:p>
          </p:txBody>
        </p:sp>
        <p:pic>
          <p:nvPicPr>
            <p:cNvPr id="17418" name="Imagem 62" descr="logoFCUP.jpg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DFDFB"/>
                </a:clrFrom>
                <a:clrTo>
                  <a:srgbClr val="FDFDFB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204567" y="9091116"/>
              <a:ext cx="1224136" cy="600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TemplatePPT_MS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TemplatePPT_MSc</Template>
  <TotalTime>350</TotalTime>
  <Words>180</Words>
  <Application>Microsoft Office PowerPoint</Application>
  <PresentationFormat>Personalizados</PresentationFormat>
  <Paragraphs>74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4</vt:i4>
      </vt:variant>
    </vt:vector>
  </HeadingPairs>
  <TitlesOfParts>
    <vt:vector size="5" baseType="lpstr">
      <vt:lpstr>TemplatePPT_MSc</vt:lpstr>
      <vt:lpstr>Diapositivo 1</vt:lpstr>
      <vt:lpstr>Diapositivo 2</vt:lpstr>
      <vt:lpstr>Diapositivo 3</vt:lpstr>
      <vt:lpstr>Diapositivo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Diapositivo 1</dc:title>
  <dc:creator>ANTONIO AROUCA</dc:creator>
  <cp:lastModifiedBy>Mario Figueiredo</cp:lastModifiedBy>
  <cp:revision>61</cp:revision>
  <dcterms:created xsi:type="dcterms:W3CDTF">2012-06-30T15:53:47Z</dcterms:created>
  <dcterms:modified xsi:type="dcterms:W3CDTF">2012-09-22T08:22:20Z</dcterms:modified>
</cp:coreProperties>
</file>