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5301913" cy="10693400"/>
  <p:notesSz cx="6858000" cy="9144000"/>
  <p:defaultTextStyle>
    <a:defPPr>
      <a:defRPr lang="pt-PT"/>
    </a:defPPr>
    <a:lvl1pPr algn="l" defTabSz="1501775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750888" indent="-293688" algn="l" defTabSz="1501775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1501775" indent="-587375" algn="l" defTabSz="1501775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2252663" indent="-881063" algn="l" defTabSz="1501775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3003550" indent="-1174750" algn="l" defTabSz="1501775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  <a:srgbClr val="93BFEB"/>
    <a:srgbClr val="66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534" y="-720"/>
      </p:cViewPr>
      <p:guideLst>
        <p:guide orient="horz" pos="3368"/>
        <p:guide pos="481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50188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50188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99606E2-860B-488B-B047-222EBDA702EE}" type="datetimeFigureOut">
              <a:rPr lang="pt-PT"/>
              <a:pPr>
                <a:defRPr/>
              </a:pPr>
              <a:t>10-12-2012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976313" y="685800"/>
            <a:ext cx="49053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PT" noProof="0" smtClean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noProof="0" smtClean="0"/>
              <a:t>Clique para editar os estilos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50188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50188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EAD855A-6547-434C-ABBA-2991A821EE1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1501775" rtl="0" eaLnBrk="0" fontAlgn="base" hangingPunct="0">
      <a:spcBef>
        <a:spcPct val="30000"/>
      </a:spcBef>
      <a:spcAft>
        <a:spcPct val="0"/>
      </a:spcAft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750888" algn="l" defTabSz="1501775" rtl="0" eaLnBrk="0" fontAlgn="base" hangingPunct="0">
      <a:spcBef>
        <a:spcPct val="30000"/>
      </a:spcBef>
      <a:spcAft>
        <a:spcPct val="0"/>
      </a:spcAft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501775" algn="l" defTabSz="1501775" rtl="0" eaLnBrk="0" fontAlgn="base" hangingPunct="0">
      <a:spcBef>
        <a:spcPct val="30000"/>
      </a:spcBef>
      <a:spcAft>
        <a:spcPct val="0"/>
      </a:spcAft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2252663" algn="l" defTabSz="1501775" rtl="0" eaLnBrk="0" fontAlgn="base" hangingPunct="0">
      <a:spcBef>
        <a:spcPct val="30000"/>
      </a:spcBef>
      <a:spcAft>
        <a:spcPct val="0"/>
      </a:spcAft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3003550" algn="l" defTabSz="1501775" rtl="0" eaLnBrk="0" fontAlgn="base" hangingPunct="0">
      <a:spcBef>
        <a:spcPct val="30000"/>
      </a:spcBef>
      <a:spcAft>
        <a:spcPct val="0"/>
      </a:spcAft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3754709" algn="l" defTabSz="15018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4505651" algn="l" defTabSz="15018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5256593" algn="l" defTabSz="15018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6007535" algn="l" defTabSz="15018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69313" y="3321887"/>
            <a:ext cx="13252212" cy="229215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338626" y="6059593"/>
            <a:ext cx="10913587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50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01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528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003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754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505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256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007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F3565-1C91-46A9-85C1-55CE5B0788DE}" type="datetimeFigureOut">
              <a:rPr lang="pt-PT"/>
              <a:pPr>
                <a:defRPr/>
              </a:pPr>
              <a:t>10-12-2012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B37E1-FF81-44F4-AB70-925D71C3583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02D98-DF96-49C5-ADF4-74E08EBAB02D}" type="datetimeFigureOut">
              <a:rPr lang="pt-PT"/>
              <a:pPr>
                <a:defRPr/>
              </a:pPr>
              <a:t>10-12-2012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6E92C-80CC-4609-911A-64077631E335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5826327" y="599029"/>
            <a:ext cx="4910031" cy="1277514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1090818" y="599029"/>
            <a:ext cx="14475660" cy="12775148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09CD6-CDE3-4272-BD23-1C802E3E7B92}" type="datetimeFigureOut">
              <a:rPr lang="pt-PT"/>
              <a:pPr>
                <a:defRPr/>
              </a:pPr>
              <a:t>10-12-2012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251BB-6F27-49C2-B959-43E4BA7D333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FA994-3923-46CE-8255-7527CCF62C1A}" type="datetimeFigureOut">
              <a:rPr lang="pt-PT"/>
              <a:pPr>
                <a:defRPr/>
              </a:pPr>
              <a:t>10-12-2012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7A255-A04A-4479-AD20-C038FBFA1DA3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31569" y="6871501"/>
            <a:ext cx="13252212" cy="2123828"/>
          </a:xfrm>
        </p:spPr>
        <p:txBody>
          <a:bodyPr anchor="t"/>
          <a:lstStyle>
            <a:lvl1pPr algn="l">
              <a:defRPr sz="66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231569" y="4532320"/>
            <a:ext cx="13252212" cy="2339181"/>
          </a:xfrm>
        </p:spPr>
        <p:txBody>
          <a:bodyPr anchor="b"/>
          <a:lstStyle>
            <a:lvl1pPr marL="0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1pPr>
            <a:lvl2pPr marL="75094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501884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2252826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300376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754709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4505651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5256593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600753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EB317-72EF-489D-AD81-95BCE3F715E0}" type="datetimeFigureOut">
              <a:rPr lang="pt-PT"/>
              <a:pPr>
                <a:defRPr/>
              </a:pPr>
              <a:t>10-12-2012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313F51-2816-412B-84AE-8758E6693AE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1090819" y="3492683"/>
            <a:ext cx="9692845" cy="9881494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3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11043511" y="3492683"/>
            <a:ext cx="9692846" cy="9881494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3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51D6A-D240-4EE6-B4D7-690DBFDDCF42}" type="datetimeFigureOut">
              <a:rPr lang="pt-PT"/>
              <a:pPr>
                <a:defRPr/>
              </a:pPr>
              <a:t>10-12-2012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CDD50-0AB1-473B-99E4-07E38ED3512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9542" y="428232"/>
            <a:ext cx="14031754" cy="1782233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79542" y="2393640"/>
            <a:ext cx="6888661" cy="997555"/>
          </a:xfrm>
        </p:spPr>
        <p:txBody>
          <a:bodyPr anchor="b"/>
          <a:lstStyle>
            <a:lvl1pPr marL="0" indent="0">
              <a:buNone/>
              <a:defRPr sz="4000" b="1"/>
            </a:lvl1pPr>
            <a:lvl2pPr marL="750942" indent="0">
              <a:buNone/>
              <a:defRPr sz="3300" b="1"/>
            </a:lvl2pPr>
            <a:lvl3pPr marL="1501884" indent="0">
              <a:buNone/>
              <a:defRPr sz="2900" b="1"/>
            </a:lvl3pPr>
            <a:lvl4pPr marL="2252826" indent="0">
              <a:buNone/>
              <a:defRPr sz="2600" b="1"/>
            </a:lvl4pPr>
            <a:lvl5pPr marL="3003767" indent="0">
              <a:buNone/>
              <a:defRPr sz="2600" b="1"/>
            </a:lvl5pPr>
            <a:lvl6pPr marL="3754709" indent="0">
              <a:buNone/>
              <a:defRPr sz="2600" b="1"/>
            </a:lvl6pPr>
            <a:lvl7pPr marL="4505651" indent="0">
              <a:buNone/>
              <a:defRPr sz="2600" b="1"/>
            </a:lvl7pPr>
            <a:lvl8pPr marL="5256593" indent="0">
              <a:buNone/>
              <a:defRPr sz="2600" b="1"/>
            </a:lvl8pPr>
            <a:lvl9pPr marL="6007535" indent="0">
              <a:buNone/>
              <a:defRPr sz="2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779542" y="3391195"/>
            <a:ext cx="6888661" cy="6161082"/>
          </a:xfrm>
        </p:spPr>
        <p:txBody>
          <a:bodyPr/>
          <a:lstStyle>
            <a:lvl1pPr>
              <a:defRPr sz="4000"/>
            </a:lvl1pPr>
            <a:lvl2pPr>
              <a:defRPr sz="33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7919931" y="2393640"/>
            <a:ext cx="6891367" cy="997555"/>
          </a:xfrm>
        </p:spPr>
        <p:txBody>
          <a:bodyPr anchor="b"/>
          <a:lstStyle>
            <a:lvl1pPr marL="0" indent="0">
              <a:buNone/>
              <a:defRPr sz="4000" b="1"/>
            </a:lvl1pPr>
            <a:lvl2pPr marL="750942" indent="0">
              <a:buNone/>
              <a:defRPr sz="3300" b="1"/>
            </a:lvl2pPr>
            <a:lvl3pPr marL="1501884" indent="0">
              <a:buNone/>
              <a:defRPr sz="2900" b="1"/>
            </a:lvl3pPr>
            <a:lvl4pPr marL="2252826" indent="0">
              <a:buNone/>
              <a:defRPr sz="2600" b="1"/>
            </a:lvl4pPr>
            <a:lvl5pPr marL="3003767" indent="0">
              <a:buNone/>
              <a:defRPr sz="2600" b="1"/>
            </a:lvl5pPr>
            <a:lvl6pPr marL="3754709" indent="0">
              <a:buNone/>
              <a:defRPr sz="2600" b="1"/>
            </a:lvl6pPr>
            <a:lvl7pPr marL="4505651" indent="0">
              <a:buNone/>
              <a:defRPr sz="2600" b="1"/>
            </a:lvl7pPr>
            <a:lvl8pPr marL="5256593" indent="0">
              <a:buNone/>
              <a:defRPr sz="2600" b="1"/>
            </a:lvl8pPr>
            <a:lvl9pPr marL="6007535" indent="0">
              <a:buNone/>
              <a:defRPr sz="2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7919931" y="3391195"/>
            <a:ext cx="6891367" cy="6161082"/>
          </a:xfrm>
        </p:spPr>
        <p:txBody>
          <a:bodyPr/>
          <a:lstStyle>
            <a:lvl1pPr>
              <a:defRPr sz="4000"/>
            </a:lvl1pPr>
            <a:lvl2pPr>
              <a:defRPr sz="33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1B2E9-D8D3-407C-B8CE-18A9D1C6BB99}" type="datetimeFigureOut">
              <a:rPr lang="pt-PT"/>
              <a:pPr>
                <a:defRPr/>
              </a:pPr>
              <a:t>10-12-2012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A743A-5D43-40AB-97EB-72FDE5234609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39F2D-6AB8-4240-B4C7-918B00AEDFF3}" type="datetimeFigureOut">
              <a:rPr lang="pt-PT"/>
              <a:pPr>
                <a:defRPr/>
              </a:pPr>
              <a:t>10-12-2012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1ADDB-AFDC-475D-BDDF-AE55A7D6E275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69C23-F968-4792-9D7A-B7E915EF0495}" type="datetimeFigureOut">
              <a:rPr lang="pt-PT"/>
              <a:pPr>
                <a:defRPr/>
              </a:pPr>
              <a:t>10-12-2012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D6AB2-B6B2-4CE6-84FF-5D65D0E7EA3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9543" y="425756"/>
            <a:ext cx="5129278" cy="1811937"/>
          </a:xfrm>
        </p:spPr>
        <p:txBody>
          <a:bodyPr anchor="b"/>
          <a:lstStyle>
            <a:lvl1pPr algn="l">
              <a:defRPr sz="33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095584" y="425757"/>
            <a:ext cx="8715712" cy="9126520"/>
          </a:xfrm>
        </p:spPr>
        <p:txBody>
          <a:bodyPr/>
          <a:lstStyle>
            <a:lvl1pPr>
              <a:defRPr sz="5300"/>
            </a:lvl1pPr>
            <a:lvl2pPr>
              <a:defRPr sz="4600"/>
            </a:lvl2pPr>
            <a:lvl3pPr>
              <a:defRPr sz="40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779543" y="2237694"/>
            <a:ext cx="5129278" cy="7314583"/>
          </a:xfrm>
        </p:spPr>
        <p:txBody>
          <a:bodyPr/>
          <a:lstStyle>
            <a:lvl1pPr marL="0" indent="0">
              <a:buNone/>
              <a:defRPr sz="2300"/>
            </a:lvl1pPr>
            <a:lvl2pPr marL="750942" indent="0">
              <a:buNone/>
              <a:defRPr sz="2000"/>
            </a:lvl2pPr>
            <a:lvl3pPr marL="1501884" indent="0">
              <a:buNone/>
              <a:defRPr sz="1600"/>
            </a:lvl3pPr>
            <a:lvl4pPr marL="2252826" indent="0">
              <a:buNone/>
              <a:defRPr sz="1500"/>
            </a:lvl4pPr>
            <a:lvl5pPr marL="3003767" indent="0">
              <a:buNone/>
              <a:defRPr sz="1500"/>
            </a:lvl5pPr>
            <a:lvl6pPr marL="3754709" indent="0">
              <a:buNone/>
              <a:defRPr sz="1500"/>
            </a:lvl6pPr>
            <a:lvl7pPr marL="4505651" indent="0">
              <a:buNone/>
              <a:defRPr sz="1500"/>
            </a:lvl7pPr>
            <a:lvl8pPr marL="5256593" indent="0">
              <a:buNone/>
              <a:defRPr sz="1500"/>
            </a:lvl8pPr>
            <a:lvl9pPr marL="6007535" indent="0">
              <a:buNone/>
              <a:defRPr sz="15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D2C419-8865-4710-B71F-92388B2BDC77}" type="datetimeFigureOut">
              <a:rPr lang="pt-PT"/>
              <a:pPr>
                <a:defRPr/>
              </a:pPr>
              <a:t>10-12-2012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D3353-A11C-4751-BCA9-5AD00B346B4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55913" y="7485381"/>
            <a:ext cx="9354503" cy="883691"/>
          </a:xfrm>
        </p:spPr>
        <p:txBody>
          <a:bodyPr anchor="b"/>
          <a:lstStyle>
            <a:lvl1pPr algn="l">
              <a:defRPr sz="33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3055913" y="955475"/>
            <a:ext cx="9354503" cy="6416040"/>
          </a:xfrm>
        </p:spPr>
        <p:txBody>
          <a:bodyPr rtlCol="0">
            <a:normAutofit/>
          </a:bodyPr>
          <a:lstStyle>
            <a:lvl1pPr marL="0" indent="0">
              <a:buNone/>
              <a:defRPr sz="5300"/>
            </a:lvl1pPr>
            <a:lvl2pPr marL="750942" indent="0">
              <a:buNone/>
              <a:defRPr sz="4600"/>
            </a:lvl2pPr>
            <a:lvl3pPr marL="1501884" indent="0">
              <a:buNone/>
              <a:defRPr sz="4000"/>
            </a:lvl3pPr>
            <a:lvl4pPr marL="2252826" indent="0">
              <a:buNone/>
              <a:defRPr sz="3300"/>
            </a:lvl4pPr>
            <a:lvl5pPr marL="3003767" indent="0">
              <a:buNone/>
              <a:defRPr sz="3300"/>
            </a:lvl5pPr>
            <a:lvl6pPr marL="3754709" indent="0">
              <a:buNone/>
              <a:defRPr sz="3300"/>
            </a:lvl6pPr>
            <a:lvl7pPr marL="4505651" indent="0">
              <a:buNone/>
              <a:defRPr sz="3300"/>
            </a:lvl7pPr>
            <a:lvl8pPr marL="5256593" indent="0">
              <a:buNone/>
              <a:defRPr sz="3300"/>
            </a:lvl8pPr>
            <a:lvl9pPr marL="6007535" indent="0">
              <a:buNone/>
              <a:defRPr sz="3300"/>
            </a:lvl9pPr>
          </a:lstStyle>
          <a:p>
            <a:pPr lvl="0"/>
            <a:r>
              <a:rPr lang="pt-PT" noProof="0" smtClean="0"/>
              <a:t>Clique no ícone para adicionar uma imagem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3055913" y="8369072"/>
            <a:ext cx="9354503" cy="1254989"/>
          </a:xfrm>
        </p:spPr>
        <p:txBody>
          <a:bodyPr/>
          <a:lstStyle>
            <a:lvl1pPr marL="0" indent="0">
              <a:buNone/>
              <a:defRPr sz="2300"/>
            </a:lvl1pPr>
            <a:lvl2pPr marL="750942" indent="0">
              <a:buNone/>
              <a:defRPr sz="2000"/>
            </a:lvl2pPr>
            <a:lvl3pPr marL="1501884" indent="0">
              <a:buNone/>
              <a:defRPr sz="1600"/>
            </a:lvl3pPr>
            <a:lvl4pPr marL="2252826" indent="0">
              <a:buNone/>
              <a:defRPr sz="1500"/>
            </a:lvl4pPr>
            <a:lvl5pPr marL="3003767" indent="0">
              <a:buNone/>
              <a:defRPr sz="1500"/>
            </a:lvl5pPr>
            <a:lvl6pPr marL="3754709" indent="0">
              <a:buNone/>
              <a:defRPr sz="1500"/>
            </a:lvl6pPr>
            <a:lvl7pPr marL="4505651" indent="0">
              <a:buNone/>
              <a:defRPr sz="1500"/>
            </a:lvl7pPr>
            <a:lvl8pPr marL="5256593" indent="0">
              <a:buNone/>
              <a:defRPr sz="1500"/>
            </a:lvl8pPr>
            <a:lvl9pPr marL="6007535" indent="0">
              <a:buNone/>
              <a:defRPr sz="15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E26E4-8E85-4A95-8049-7159C485BE32}" type="datetimeFigureOut">
              <a:rPr lang="pt-PT"/>
              <a:pPr>
                <a:defRPr/>
              </a:pPr>
              <a:t>10-12-2012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25D1B-1F77-49D4-9985-CADC7452B165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765175" y="428625"/>
            <a:ext cx="13771563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50188" tIns="75094" rIns="150188" bIns="7509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 estilo</a:t>
            </a:r>
          </a:p>
        </p:txBody>
      </p:sp>
      <p:sp>
        <p:nvSpPr>
          <p:cNvPr id="1027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765175" y="2495550"/>
            <a:ext cx="13771563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50188" tIns="75094" rIns="150188" bIns="7509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765175" y="9910763"/>
            <a:ext cx="3570288" cy="569912"/>
          </a:xfrm>
          <a:prstGeom prst="rect">
            <a:avLst/>
          </a:prstGeom>
        </p:spPr>
        <p:txBody>
          <a:bodyPr vert="horz" lIns="150188" tIns="75094" rIns="150188" bIns="75094" rtlCol="0" anchor="ctr"/>
          <a:lstStyle>
            <a:lvl1pPr algn="l" defTabSz="1501884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32ED6A8-88DF-4F0A-8A08-68FFAEA895C6}" type="datetimeFigureOut">
              <a:rPr lang="pt-PT"/>
              <a:pPr>
                <a:defRPr/>
              </a:pPr>
              <a:t>10-12-2012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5229225" y="9910763"/>
            <a:ext cx="4843463" cy="569912"/>
          </a:xfrm>
          <a:prstGeom prst="rect">
            <a:avLst/>
          </a:prstGeom>
        </p:spPr>
        <p:txBody>
          <a:bodyPr vert="horz" lIns="150188" tIns="75094" rIns="150188" bIns="75094" rtlCol="0" anchor="ctr"/>
          <a:lstStyle>
            <a:lvl1pPr algn="ctr" defTabSz="1501884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10966450" y="9910763"/>
            <a:ext cx="3570288" cy="569912"/>
          </a:xfrm>
          <a:prstGeom prst="rect">
            <a:avLst/>
          </a:prstGeom>
        </p:spPr>
        <p:txBody>
          <a:bodyPr vert="horz" lIns="150188" tIns="75094" rIns="150188" bIns="75094" rtlCol="0" anchor="ctr"/>
          <a:lstStyle>
            <a:lvl1pPr algn="r" defTabSz="1501884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8CF98CE-B21A-4C6B-A96F-88B6A052F798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1501775" rtl="0" eaLnBrk="0" fontAlgn="base" hangingPunct="0">
        <a:spcBef>
          <a:spcPct val="0"/>
        </a:spcBef>
        <a:spcAft>
          <a:spcPct val="0"/>
        </a:spcAft>
        <a:defRPr sz="7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501775" rtl="0" eaLnBrk="0" fontAlgn="base" hangingPunct="0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</a:defRPr>
      </a:lvl2pPr>
      <a:lvl3pPr algn="ctr" defTabSz="1501775" rtl="0" eaLnBrk="0" fontAlgn="base" hangingPunct="0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</a:defRPr>
      </a:lvl3pPr>
      <a:lvl4pPr algn="ctr" defTabSz="1501775" rtl="0" eaLnBrk="0" fontAlgn="base" hangingPunct="0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</a:defRPr>
      </a:lvl4pPr>
      <a:lvl5pPr algn="ctr" defTabSz="1501775" rtl="0" eaLnBrk="0" fontAlgn="base" hangingPunct="0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</a:defRPr>
      </a:lvl5pPr>
      <a:lvl6pPr marL="457200" algn="ctr" defTabSz="1501775" rtl="0" eaLnBrk="1" fontAlgn="base" hangingPunct="1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</a:defRPr>
      </a:lvl6pPr>
      <a:lvl7pPr marL="914400" algn="ctr" defTabSz="1501775" rtl="0" eaLnBrk="1" fontAlgn="base" hangingPunct="1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</a:defRPr>
      </a:lvl7pPr>
      <a:lvl8pPr marL="1371600" algn="ctr" defTabSz="1501775" rtl="0" eaLnBrk="1" fontAlgn="base" hangingPunct="1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</a:defRPr>
      </a:lvl8pPr>
      <a:lvl9pPr marL="1828800" algn="ctr" defTabSz="1501775" rtl="0" eaLnBrk="1" fontAlgn="base" hangingPunct="1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</a:defRPr>
      </a:lvl9pPr>
    </p:titleStyle>
    <p:bodyStyle>
      <a:lvl1pPr marL="561975" indent="-561975" algn="l" defTabSz="15017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00" indent="-468313" algn="l" defTabSz="150177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4600" kern="1200">
          <a:solidFill>
            <a:schemeClr val="tx1"/>
          </a:solidFill>
          <a:latin typeface="+mn-lt"/>
          <a:ea typeface="+mn-ea"/>
          <a:cs typeface="+mn-cs"/>
        </a:defRPr>
      </a:lvl2pPr>
      <a:lvl3pPr marL="1876425" indent="-374650" algn="l" defTabSz="15017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2627313" indent="-374650" algn="l" defTabSz="150177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4pPr>
      <a:lvl5pPr marL="3378200" indent="-374650" algn="l" defTabSz="1501775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3300" kern="1200">
          <a:solidFill>
            <a:schemeClr val="tx1"/>
          </a:solidFill>
          <a:latin typeface="+mn-lt"/>
          <a:ea typeface="+mn-ea"/>
          <a:cs typeface="+mn-cs"/>
        </a:defRPr>
      </a:lvl5pPr>
      <a:lvl6pPr marL="4130180" indent="-375471" algn="l" defTabSz="1501884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6pPr>
      <a:lvl7pPr marL="4881122" indent="-375471" algn="l" defTabSz="1501884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7pPr>
      <a:lvl8pPr marL="5632064" indent="-375471" algn="l" defTabSz="1501884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8pPr>
      <a:lvl9pPr marL="6383006" indent="-375471" algn="l" defTabSz="1501884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50942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501884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52826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3003767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754709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505651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256593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6007535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B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 rot="5400000">
            <a:off x="13081884" y="-809984"/>
            <a:ext cx="2332638" cy="34563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50188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1500" dirty="0">
                <a:ln>
                  <a:solidFill>
                    <a:srgbClr val="6699FF"/>
                  </a:solidFill>
                </a:ln>
                <a:solidFill>
                  <a:srgbClr val="93BFEB"/>
                </a:solidFill>
                <a:latin typeface="Arial" pitchFamily="34" charset="0"/>
                <a:cs typeface="Arial" pitchFamily="34" charset="0"/>
              </a:rPr>
              <a:t>M</a:t>
            </a:r>
          </a:p>
        </p:txBody>
      </p:sp>
      <p:sp>
        <p:nvSpPr>
          <p:cNvPr id="13" name="CaixaDeTexto 12"/>
          <p:cNvSpPr txBox="1"/>
          <p:nvPr/>
        </p:nvSpPr>
        <p:spPr>
          <a:xfrm rot="16200000">
            <a:off x="12933230" y="4510332"/>
            <a:ext cx="2685481" cy="34009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50188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1500" dirty="0">
                <a:ln>
                  <a:solidFill>
                    <a:srgbClr val="6699FF"/>
                  </a:solidFill>
                </a:ln>
                <a:solidFill>
                  <a:srgbClr val="6699FF"/>
                </a:solidFill>
                <a:latin typeface="Arial" pitchFamily="34" charset="0"/>
                <a:cs typeface="Arial" pitchFamily="34" charset="0"/>
              </a:rPr>
              <a:t>M</a:t>
            </a:r>
          </a:p>
        </p:txBody>
      </p:sp>
      <p:sp>
        <p:nvSpPr>
          <p:cNvPr id="15" name="Rectângulo 14"/>
          <p:cNvSpPr/>
          <p:nvPr/>
        </p:nvSpPr>
        <p:spPr>
          <a:xfrm rot="5400000">
            <a:off x="13948291" y="8265210"/>
            <a:ext cx="1534751" cy="340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50188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1500" dirty="0">
                <a:ln>
                  <a:solidFill>
                    <a:srgbClr val="6699FF"/>
                  </a:solidFill>
                </a:ln>
                <a:solidFill>
                  <a:srgbClr val="93BFEB"/>
                </a:solidFill>
                <a:latin typeface="Arial" pitchFamily="34" charset="0"/>
                <a:cs typeface="Arial" pitchFamily="34" charset="0"/>
              </a:rPr>
              <a:t>c</a:t>
            </a:r>
            <a:endParaRPr lang="pt-PT" sz="21500" dirty="0">
              <a:latin typeface="+mn-lt"/>
              <a:cs typeface="+mn-cs"/>
            </a:endParaRPr>
          </a:p>
        </p:txBody>
      </p:sp>
      <p:sp>
        <p:nvSpPr>
          <p:cNvPr id="16" name="Rectângulo 15"/>
          <p:cNvSpPr/>
          <p:nvPr/>
        </p:nvSpPr>
        <p:spPr>
          <a:xfrm rot="5400000">
            <a:off x="13157277" y="1273514"/>
            <a:ext cx="1985619" cy="340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50188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1500" dirty="0">
                <a:ln>
                  <a:solidFill>
                    <a:srgbClr val="6699FF"/>
                  </a:solidFill>
                </a:ln>
                <a:solidFill>
                  <a:srgbClr val="93BFEB"/>
                </a:solidFill>
                <a:latin typeface="Arial" pitchFamily="34" charset="0"/>
                <a:cs typeface="Arial" pitchFamily="34" charset="0"/>
              </a:rPr>
              <a:t>S</a:t>
            </a:r>
            <a:endParaRPr lang="pt-PT" sz="21500" dirty="0">
              <a:latin typeface="+mn-lt"/>
              <a:cs typeface="+mn-cs"/>
            </a:endParaRPr>
          </a:p>
        </p:txBody>
      </p:sp>
      <p:sp>
        <p:nvSpPr>
          <p:cNvPr id="17" name="Rectângulo 16"/>
          <p:cNvSpPr/>
          <p:nvPr/>
        </p:nvSpPr>
        <p:spPr>
          <a:xfrm rot="5400000">
            <a:off x="13508918" y="2864610"/>
            <a:ext cx="1534127" cy="3400931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50188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1500" dirty="0">
                <a:ln>
                  <a:solidFill>
                    <a:srgbClr val="6699FF"/>
                  </a:solidFill>
                </a:ln>
                <a:solidFill>
                  <a:srgbClr val="93BFEB"/>
                </a:solidFill>
                <a:latin typeface="Arial" pitchFamily="34" charset="0"/>
                <a:cs typeface="Arial" pitchFamily="34" charset="0"/>
              </a:rPr>
              <a:t>c</a:t>
            </a:r>
            <a:endParaRPr lang="pt-PT" sz="21500" dirty="0">
              <a:latin typeface="+mn-lt"/>
              <a:cs typeface="+mn-cs"/>
            </a:endParaRPr>
          </a:p>
        </p:txBody>
      </p:sp>
      <p:grpSp>
        <p:nvGrpSpPr>
          <p:cNvPr id="14343" name="Grupo 26"/>
          <p:cNvGrpSpPr>
            <a:grpSpLocks/>
          </p:cNvGrpSpPr>
          <p:nvPr/>
        </p:nvGrpSpPr>
        <p:grpSpPr bwMode="auto">
          <a:xfrm>
            <a:off x="-676275" y="5130800"/>
            <a:ext cx="3359150" cy="5616575"/>
            <a:chOff x="-701525" y="5130674"/>
            <a:chExt cx="3423185" cy="5616626"/>
          </a:xfrm>
        </p:grpSpPr>
        <p:sp>
          <p:nvSpPr>
            <p:cNvPr id="24" name="CaixaDeTexto 23"/>
            <p:cNvSpPr txBox="1"/>
            <p:nvPr/>
          </p:nvSpPr>
          <p:spPr>
            <a:xfrm rot="5400000">
              <a:off x="-369212" y="4798361"/>
              <a:ext cx="2736306" cy="34009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501884" fontAlgn="auto">
                <a:spcBef>
                  <a:spcPts val="0"/>
                </a:spcBef>
                <a:spcAft>
                  <a:spcPts val="0"/>
                </a:spcAft>
                <a:tabLst>
                  <a:tab pos="361950" algn="l"/>
                  <a:tab pos="533400" algn="l"/>
                </a:tabLst>
                <a:defRPr/>
              </a:pPr>
              <a:r>
                <a:rPr lang="pt-PT" sz="21500" dirty="0">
                  <a:ln>
                    <a:solidFill>
                      <a:srgbClr val="6699FF"/>
                    </a:solidFill>
                  </a:ln>
                  <a:solidFill>
                    <a:srgbClr val="6699FF"/>
                  </a:solidFill>
                  <a:latin typeface="Arial" pitchFamily="34" charset="0"/>
                  <a:cs typeface="Arial" pitchFamily="34" charset="0"/>
                </a:rPr>
                <a:t>M</a:t>
              </a:r>
            </a:p>
          </p:txBody>
        </p:sp>
        <p:sp>
          <p:nvSpPr>
            <p:cNvPr id="25" name="Rectângulo 24"/>
            <p:cNvSpPr/>
            <p:nvPr/>
          </p:nvSpPr>
          <p:spPr>
            <a:xfrm rot="5400000">
              <a:off x="9539" y="6674114"/>
              <a:ext cx="2023311" cy="34009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501884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21500" dirty="0">
                  <a:ln>
                    <a:solidFill>
                      <a:srgbClr val="6699FF"/>
                    </a:solidFill>
                  </a:ln>
                  <a:solidFill>
                    <a:srgbClr val="93BFEB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pt-PT" sz="21500" dirty="0">
                <a:latin typeface="+mn-lt"/>
                <a:cs typeface="+mn-cs"/>
              </a:endParaRPr>
            </a:p>
          </p:txBody>
        </p:sp>
        <p:sp>
          <p:nvSpPr>
            <p:cNvPr id="26" name="Rectângulo 25"/>
            <p:cNvSpPr/>
            <p:nvPr/>
          </p:nvSpPr>
          <p:spPr>
            <a:xfrm rot="5400000">
              <a:off x="239571" y="8265210"/>
              <a:ext cx="1563248" cy="34009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501884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21500" dirty="0">
                  <a:ln>
                    <a:solidFill>
                      <a:srgbClr val="6699FF"/>
                    </a:solidFill>
                  </a:ln>
                  <a:solidFill>
                    <a:srgbClr val="93BFEB"/>
                  </a:solidFill>
                  <a:latin typeface="Arial" pitchFamily="34" charset="0"/>
                  <a:cs typeface="Arial" pitchFamily="34" charset="0"/>
                </a:rPr>
                <a:t>c</a:t>
              </a:r>
              <a:endParaRPr lang="pt-PT" sz="21500" dirty="0">
                <a:latin typeface="+mn-lt"/>
                <a:cs typeface="+mn-cs"/>
              </a:endParaRPr>
            </a:p>
          </p:txBody>
        </p:sp>
      </p:grpSp>
      <p:sp>
        <p:nvSpPr>
          <p:cNvPr id="14344" name="CaixaDeTexto 29"/>
          <p:cNvSpPr txBox="1">
            <a:spLocks noChangeArrowheads="1"/>
          </p:cNvSpPr>
          <p:nvPr/>
        </p:nvSpPr>
        <p:spPr bwMode="auto">
          <a:xfrm rot="-5400000">
            <a:off x="6807200" y="109537"/>
            <a:ext cx="1585913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4800"/>
              <a:t>MSc</a:t>
            </a:r>
          </a:p>
        </p:txBody>
      </p:sp>
      <p:grpSp>
        <p:nvGrpSpPr>
          <p:cNvPr id="14345" name="Grupo 60"/>
          <p:cNvGrpSpPr>
            <a:grpSpLocks/>
          </p:cNvGrpSpPr>
          <p:nvPr/>
        </p:nvGrpSpPr>
        <p:grpSpPr bwMode="auto">
          <a:xfrm>
            <a:off x="49213" y="3978275"/>
            <a:ext cx="1997075" cy="1014413"/>
            <a:chOff x="0" y="3978548"/>
            <a:chExt cx="2034779" cy="1013660"/>
          </a:xfrm>
        </p:grpSpPr>
        <p:pic>
          <p:nvPicPr>
            <p:cNvPr id="14353" name="Imagem 30" descr="logoFCUP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DFDFB"/>
                </a:clrFrom>
                <a:clrTo>
                  <a:srgbClr val="FDFDFB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3978548"/>
              <a:ext cx="2034779" cy="9970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34" name="Conexão recta 33"/>
            <p:cNvCxnSpPr/>
            <p:nvPr/>
          </p:nvCxnSpPr>
          <p:spPr>
            <a:xfrm>
              <a:off x="2034779" y="4410027"/>
              <a:ext cx="0" cy="582181"/>
            </a:xfrm>
            <a:prstGeom prst="line">
              <a:avLst/>
            </a:prstGeom>
            <a:ln w="19050">
              <a:solidFill>
                <a:srgbClr val="93BFE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346" name="Imagem 62" descr="logoFCUP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DFDFB"/>
              </a:clrFrom>
              <a:clrTo>
                <a:srgbClr val="FDFD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068050" y="738188"/>
            <a:ext cx="1997075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7" name="Rectângulo 26"/>
          <p:cNvSpPr>
            <a:spLocks noChangeArrowheads="1"/>
          </p:cNvSpPr>
          <p:nvPr/>
        </p:nvSpPr>
        <p:spPr bwMode="auto">
          <a:xfrm>
            <a:off x="8551863" y="4195763"/>
            <a:ext cx="4752975" cy="523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b="1"/>
              <a:t>Fiscalização e exploração da cartografia do concelho de Aveiro</a:t>
            </a:r>
          </a:p>
          <a:p>
            <a:endParaRPr lang="pt-PT" b="1"/>
          </a:p>
          <a:p>
            <a:endParaRPr lang="pt-PT" b="1"/>
          </a:p>
          <a:p>
            <a:endParaRPr lang="pt-PT" b="1"/>
          </a:p>
          <a:p>
            <a:endParaRPr lang="pt-PT" b="1"/>
          </a:p>
          <a:p>
            <a:endParaRPr lang="pt-PT" b="1"/>
          </a:p>
          <a:p>
            <a:endParaRPr lang="pt-PT"/>
          </a:p>
          <a:p>
            <a:endParaRPr lang="pt-PT" sz="1200"/>
          </a:p>
          <a:p>
            <a:r>
              <a:rPr lang="pt-PT" sz="1800"/>
              <a:t>Mário Júlio Rocha Figueiredo</a:t>
            </a:r>
          </a:p>
          <a:p>
            <a:r>
              <a:rPr lang="pt-PT" sz="1800"/>
              <a:t>2012</a:t>
            </a:r>
          </a:p>
          <a:p>
            <a:endParaRPr lang="pt-PT"/>
          </a:p>
        </p:txBody>
      </p:sp>
      <p:sp>
        <p:nvSpPr>
          <p:cNvPr id="14348" name="Rectângulo 35"/>
          <p:cNvSpPr>
            <a:spLocks noChangeArrowheads="1"/>
          </p:cNvSpPr>
          <p:nvPr/>
        </p:nvSpPr>
        <p:spPr bwMode="auto">
          <a:xfrm rot="-5400000">
            <a:off x="5996781" y="7519194"/>
            <a:ext cx="33305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1200"/>
              <a:t>Mário Júlio Rocha Figueiredo</a:t>
            </a:r>
          </a:p>
        </p:txBody>
      </p:sp>
      <p:pic>
        <p:nvPicPr>
          <p:cNvPr id="14349" name="Imagem 39" descr="fc.t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39025" y="10026650"/>
            <a:ext cx="495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0" name="Rectângulo 40"/>
          <p:cNvSpPr>
            <a:spLocks noChangeArrowheads="1"/>
          </p:cNvSpPr>
          <p:nvPr/>
        </p:nvSpPr>
        <p:spPr bwMode="auto">
          <a:xfrm>
            <a:off x="7439025" y="9594850"/>
            <a:ext cx="4635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sz="1000" b="1"/>
              <a:t>2012</a:t>
            </a:r>
            <a:endParaRPr lang="pt-PT" sz="1000"/>
          </a:p>
        </p:txBody>
      </p:sp>
      <p:sp>
        <p:nvSpPr>
          <p:cNvPr id="28" name="Rectângulo 27"/>
          <p:cNvSpPr/>
          <p:nvPr/>
        </p:nvSpPr>
        <p:spPr bwMode="auto">
          <a:xfrm rot="16200000">
            <a:off x="13298655" y="6667117"/>
            <a:ext cx="1986355" cy="34007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50188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1500" dirty="0">
                <a:ln>
                  <a:solidFill>
                    <a:srgbClr val="6699FF"/>
                  </a:solidFill>
                </a:ln>
                <a:solidFill>
                  <a:srgbClr val="93BFEB"/>
                </a:solidFill>
                <a:latin typeface="Arial" pitchFamily="34" charset="0"/>
                <a:cs typeface="Arial" pitchFamily="34" charset="0"/>
              </a:rPr>
              <a:t>S</a:t>
            </a:r>
            <a:endParaRPr lang="pt-PT" sz="21500" dirty="0">
              <a:latin typeface="+mn-lt"/>
              <a:cs typeface="+mn-cs"/>
            </a:endParaRPr>
          </a:p>
        </p:txBody>
      </p:sp>
      <p:sp>
        <p:nvSpPr>
          <p:cNvPr id="14352" name="Rectângulo 35"/>
          <p:cNvSpPr>
            <a:spLocks noChangeArrowheads="1"/>
          </p:cNvSpPr>
          <p:nvPr/>
        </p:nvSpPr>
        <p:spPr bwMode="auto">
          <a:xfrm rot="-5400000">
            <a:off x="5048250" y="4116388"/>
            <a:ext cx="51879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1400"/>
              <a:t>Fiscalização e exploração da cartografia do concelho de Aveiro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platePPT_MS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TemplatePPT_MSc</Template>
  <TotalTime>125</TotalTime>
  <Words>29</Words>
  <Application>Microsoft Office PowerPoint</Application>
  <PresentationFormat>Personalizados</PresentationFormat>
  <Paragraphs>14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2</vt:i4>
      </vt:variant>
      <vt:variant>
        <vt:lpstr>Modelo de apresentação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4" baseType="lpstr">
      <vt:lpstr>Arial</vt:lpstr>
      <vt:lpstr>Calibri</vt:lpstr>
      <vt:lpstr>TemplatePPT_MSc</vt:lpstr>
      <vt:lpstr>Diapositivo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ANTONIO AROUCA</dc:creator>
  <cp:lastModifiedBy>mfigueiredo</cp:lastModifiedBy>
  <cp:revision>22</cp:revision>
  <dcterms:created xsi:type="dcterms:W3CDTF">2012-06-30T15:53:47Z</dcterms:created>
  <dcterms:modified xsi:type="dcterms:W3CDTF">2012-12-10T11:54:24Z</dcterms:modified>
</cp:coreProperties>
</file>