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7559675" cx="10691800"/>
  <p:notesSz cx="6858000" cy="9144000"/>
  <p:embeddedFontLst>
    <p:embeddedFont>
      <p:font typeface="Play"/>
      <p:regular r:id="rId17"/>
      <p:bold r:id="rId18"/>
    </p:embeddedFont>
    <p:embeddedFont>
      <p:font typeface="Montserrat"/>
      <p:regular r:id="rId19"/>
      <p:bold r:id="rId20"/>
      <p:italic r:id="rId21"/>
      <p:boldItalic r:id="rId22"/>
    </p:embeddedFont>
    <p:embeddedFont>
      <p:font typeface="Montserrat ExtraBold"/>
      <p:bold r:id="rId23"/>
      <p:boldItalic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381">
          <p15:clr>
            <a:srgbClr val="A4A3A4"/>
          </p15:clr>
        </p15:guide>
        <p15:guide id="2" pos="33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381" orient="horz"/>
        <p:guide pos="3368"/>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Montserrat-bold.fntdata"/><Relationship Id="rId11" Type="http://schemas.openxmlformats.org/officeDocument/2006/relationships/slide" Target="slides/slide6.xml"/><Relationship Id="rId22" Type="http://schemas.openxmlformats.org/officeDocument/2006/relationships/font" Target="fonts/Montserrat-boldItalic.fntdata"/><Relationship Id="rId10" Type="http://schemas.openxmlformats.org/officeDocument/2006/relationships/slide" Target="slides/slide5.xml"/><Relationship Id="rId21" Type="http://schemas.openxmlformats.org/officeDocument/2006/relationships/font" Target="fonts/Montserrat-italic.fntdata"/><Relationship Id="rId13" Type="http://schemas.openxmlformats.org/officeDocument/2006/relationships/slide" Target="slides/slide8.xml"/><Relationship Id="rId24" Type="http://schemas.openxmlformats.org/officeDocument/2006/relationships/font" Target="fonts/MontserratExtraBold-boldItalic.fntdata"/><Relationship Id="rId12" Type="http://schemas.openxmlformats.org/officeDocument/2006/relationships/slide" Target="slides/slide7.xml"/><Relationship Id="rId23" Type="http://schemas.openxmlformats.org/officeDocument/2006/relationships/font" Target="fonts/MontserratExtraBold-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Play-regular.fntdata"/><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Montserrat-regular.fntdata"/><Relationship Id="rId6" Type="http://schemas.openxmlformats.org/officeDocument/2006/relationships/slide" Target="slides/slide1.xml"/><Relationship Id="rId18" Type="http://schemas.openxmlformats.org/officeDocument/2006/relationships/font" Target="fonts/Play-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3026cda29ff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g3026cda29ff_0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2"/>
          <p:cNvSpPr txBox="1"/>
          <p:nvPr>
            <p:ph type="ctrTitle"/>
          </p:nvPr>
        </p:nvSpPr>
        <p:spPr>
          <a:xfrm>
            <a:off x="801886" y="1237197"/>
            <a:ext cx="9088041" cy="2631887"/>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614"/>
              <a:buFont typeface="Play"/>
              <a:buNone/>
              <a:defRPr sz="6614"/>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2"/>
          <p:cNvSpPr txBox="1"/>
          <p:nvPr>
            <p:ph idx="1" type="subTitle"/>
          </p:nvPr>
        </p:nvSpPr>
        <p:spPr>
          <a:xfrm>
            <a:off x="1336477" y="3970580"/>
            <a:ext cx="8018860" cy="1825171"/>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102"/>
              </a:spcBef>
              <a:spcAft>
                <a:spcPts val="0"/>
              </a:spcAft>
              <a:buClr>
                <a:schemeClr val="dk1"/>
              </a:buClr>
              <a:buSzPts val="2646"/>
              <a:buNone/>
              <a:defRPr sz="2646"/>
            </a:lvl1pPr>
            <a:lvl2pPr lvl="1" algn="ctr">
              <a:lnSpc>
                <a:spcPct val="90000"/>
              </a:lnSpc>
              <a:spcBef>
                <a:spcPts val="551"/>
              </a:spcBef>
              <a:spcAft>
                <a:spcPts val="0"/>
              </a:spcAft>
              <a:buClr>
                <a:schemeClr val="dk1"/>
              </a:buClr>
              <a:buSzPts val="2205"/>
              <a:buNone/>
              <a:defRPr sz="2205"/>
            </a:lvl2pPr>
            <a:lvl3pPr lvl="2" algn="ctr">
              <a:lnSpc>
                <a:spcPct val="90000"/>
              </a:lnSpc>
              <a:spcBef>
                <a:spcPts val="551"/>
              </a:spcBef>
              <a:spcAft>
                <a:spcPts val="0"/>
              </a:spcAft>
              <a:buClr>
                <a:schemeClr val="dk1"/>
              </a:buClr>
              <a:buSzPts val="1984"/>
              <a:buNone/>
              <a:defRPr sz="1984"/>
            </a:lvl3pPr>
            <a:lvl4pPr lvl="3" algn="ctr">
              <a:lnSpc>
                <a:spcPct val="90000"/>
              </a:lnSpc>
              <a:spcBef>
                <a:spcPts val="551"/>
              </a:spcBef>
              <a:spcAft>
                <a:spcPts val="0"/>
              </a:spcAft>
              <a:buClr>
                <a:schemeClr val="dk1"/>
              </a:buClr>
              <a:buSzPts val="1764"/>
              <a:buNone/>
              <a:defRPr sz="1764"/>
            </a:lvl4pPr>
            <a:lvl5pPr lvl="4" algn="ctr">
              <a:lnSpc>
                <a:spcPct val="90000"/>
              </a:lnSpc>
              <a:spcBef>
                <a:spcPts val="551"/>
              </a:spcBef>
              <a:spcAft>
                <a:spcPts val="0"/>
              </a:spcAft>
              <a:buClr>
                <a:schemeClr val="dk1"/>
              </a:buClr>
              <a:buSzPts val="1764"/>
              <a:buNone/>
              <a:defRPr sz="1764"/>
            </a:lvl5pPr>
            <a:lvl6pPr lvl="5" algn="ctr">
              <a:lnSpc>
                <a:spcPct val="90000"/>
              </a:lnSpc>
              <a:spcBef>
                <a:spcPts val="551"/>
              </a:spcBef>
              <a:spcAft>
                <a:spcPts val="0"/>
              </a:spcAft>
              <a:buClr>
                <a:schemeClr val="dk1"/>
              </a:buClr>
              <a:buSzPts val="1764"/>
              <a:buNone/>
              <a:defRPr sz="1764"/>
            </a:lvl6pPr>
            <a:lvl7pPr lvl="6" algn="ctr">
              <a:lnSpc>
                <a:spcPct val="90000"/>
              </a:lnSpc>
              <a:spcBef>
                <a:spcPts val="551"/>
              </a:spcBef>
              <a:spcAft>
                <a:spcPts val="0"/>
              </a:spcAft>
              <a:buClr>
                <a:schemeClr val="dk1"/>
              </a:buClr>
              <a:buSzPts val="1764"/>
              <a:buNone/>
              <a:defRPr sz="1764"/>
            </a:lvl7pPr>
            <a:lvl8pPr lvl="7" algn="ctr">
              <a:lnSpc>
                <a:spcPct val="90000"/>
              </a:lnSpc>
              <a:spcBef>
                <a:spcPts val="551"/>
              </a:spcBef>
              <a:spcAft>
                <a:spcPts val="0"/>
              </a:spcAft>
              <a:buClr>
                <a:schemeClr val="dk1"/>
              </a:buClr>
              <a:buSzPts val="1764"/>
              <a:buNone/>
              <a:defRPr sz="1764"/>
            </a:lvl8pPr>
            <a:lvl9pPr lvl="8" algn="ctr">
              <a:lnSpc>
                <a:spcPct val="90000"/>
              </a:lnSpc>
              <a:spcBef>
                <a:spcPts val="551"/>
              </a:spcBef>
              <a:spcAft>
                <a:spcPts val="0"/>
              </a:spcAft>
              <a:buClr>
                <a:schemeClr val="dk1"/>
              </a:buClr>
              <a:buSzPts val="1764"/>
              <a:buNone/>
              <a:defRPr sz="1764"/>
            </a:lvl9pPr>
          </a:lstStyle>
          <a:p/>
        </p:txBody>
      </p:sp>
      <p:sp>
        <p:nvSpPr>
          <p:cNvPr id="14" name="Google Shape;14;p2"/>
          <p:cNvSpPr txBox="1"/>
          <p:nvPr>
            <p:ph idx="10" type="dt"/>
          </p:nvPr>
        </p:nvSpPr>
        <p:spPr>
          <a:xfrm>
            <a:off x="735062" y="7006700"/>
            <a:ext cx="2405658" cy="40248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2"/>
          <p:cNvSpPr txBox="1"/>
          <p:nvPr>
            <p:ph idx="11" type="ftr"/>
          </p:nvPr>
        </p:nvSpPr>
        <p:spPr>
          <a:xfrm>
            <a:off x="3541663" y="7006700"/>
            <a:ext cx="3608487" cy="40248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2"/>
          <p:cNvSpPr txBox="1"/>
          <p:nvPr>
            <p:ph idx="12" type="sldNum"/>
          </p:nvPr>
        </p:nvSpPr>
        <p:spPr>
          <a:xfrm>
            <a:off x="7551093" y="7006700"/>
            <a:ext cx="2405658" cy="40248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735062" y="402484"/>
            <a:ext cx="9221689" cy="1461188"/>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2947634" y="-200158"/>
            <a:ext cx="4796544" cy="9221689"/>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2"/>
              </a:spcBef>
              <a:spcAft>
                <a:spcPts val="0"/>
              </a:spcAft>
              <a:buClr>
                <a:schemeClr val="dk1"/>
              </a:buClr>
              <a:buSzPts val="1800"/>
              <a:buChar char="•"/>
              <a:defRPr/>
            </a:lvl1pPr>
            <a:lvl2pPr indent="-342900" lvl="1" marL="914400" algn="l">
              <a:lnSpc>
                <a:spcPct val="90000"/>
              </a:lnSpc>
              <a:spcBef>
                <a:spcPts val="551"/>
              </a:spcBef>
              <a:spcAft>
                <a:spcPts val="0"/>
              </a:spcAft>
              <a:buClr>
                <a:schemeClr val="dk1"/>
              </a:buClr>
              <a:buSzPts val="1800"/>
              <a:buChar char="•"/>
              <a:defRPr/>
            </a:lvl2pPr>
            <a:lvl3pPr indent="-342900" lvl="2" marL="1371600" algn="l">
              <a:lnSpc>
                <a:spcPct val="90000"/>
              </a:lnSpc>
              <a:spcBef>
                <a:spcPts val="551"/>
              </a:spcBef>
              <a:spcAft>
                <a:spcPts val="0"/>
              </a:spcAft>
              <a:buClr>
                <a:schemeClr val="dk1"/>
              </a:buClr>
              <a:buSzPts val="1800"/>
              <a:buChar char="•"/>
              <a:defRPr/>
            </a:lvl3pPr>
            <a:lvl4pPr indent="-342900" lvl="3" marL="1828800" algn="l">
              <a:lnSpc>
                <a:spcPct val="90000"/>
              </a:lnSpc>
              <a:spcBef>
                <a:spcPts val="551"/>
              </a:spcBef>
              <a:spcAft>
                <a:spcPts val="0"/>
              </a:spcAft>
              <a:buClr>
                <a:schemeClr val="dk1"/>
              </a:buClr>
              <a:buSzPts val="1800"/>
              <a:buChar char="•"/>
              <a:defRPr/>
            </a:lvl4pPr>
            <a:lvl5pPr indent="-342900" lvl="4" marL="2286000" algn="l">
              <a:lnSpc>
                <a:spcPct val="90000"/>
              </a:lnSpc>
              <a:spcBef>
                <a:spcPts val="551"/>
              </a:spcBef>
              <a:spcAft>
                <a:spcPts val="0"/>
              </a:spcAft>
              <a:buClr>
                <a:schemeClr val="dk1"/>
              </a:buClr>
              <a:buSzPts val="1800"/>
              <a:buChar char="•"/>
              <a:defRPr/>
            </a:lvl5pPr>
            <a:lvl6pPr indent="-342900" lvl="5" marL="2743200" algn="l">
              <a:lnSpc>
                <a:spcPct val="90000"/>
              </a:lnSpc>
              <a:spcBef>
                <a:spcPts val="551"/>
              </a:spcBef>
              <a:spcAft>
                <a:spcPts val="0"/>
              </a:spcAft>
              <a:buClr>
                <a:schemeClr val="dk1"/>
              </a:buClr>
              <a:buSzPts val="1800"/>
              <a:buChar char="•"/>
              <a:defRPr/>
            </a:lvl6pPr>
            <a:lvl7pPr indent="-342900" lvl="6" marL="3200400" algn="l">
              <a:lnSpc>
                <a:spcPct val="90000"/>
              </a:lnSpc>
              <a:spcBef>
                <a:spcPts val="551"/>
              </a:spcBef>
              <a:spcAft>
                <a:spcPts val="0"/>
              </a:spcAft>
              <a:buClr>
                <a:schemeClr val="dk1"/>
              </a:buClr>
              <a:buSzPts val="1800"/>
              <a:buChar char="•"/>
              <a:defRPr/>
            </a:lvl7pPr>
            <a:lvl8pPr indent="-342900" lvl="7" marL="3657600" algn="l">
              <a:lnSpc>
                <a:spcPct val="90000"/>
              </a:lnSpc>
              <a:spcBef>
                <a:spcPts val="551"/>
              </a:spcBef>
              <a:spcAft>
                <a:spcPts val="0"/>
              </a:spcAft>
              <a:buClr>
                <a:schemeClr val="dk1"/>
              </a:buClr>
              <a:buSzPts val="1800"/>
              <a:buChar char="•"/>
              <a:defRPr/>
            </a:lvl8pPr>
            <a:lvl9pPr indent="-342900" lvl="8" marL="4114800" algn="l">
              <a:lnSpc>
                <a:spcPct val="90000"/>
              </a:lnSpc>
              <a:spcBef>
                <a:spcPts val="551"/>
              </a:spcBef>
              <a:spcAft>
                <a:spcPts val="0"/>
              </a:spcAft>
              <a:buClr>
                <a:schemeClr val="dk1"/>
              </a:buClr>
              <a:buSzPts val="1800"/>
              <a:buChar char="•"/>
              <a:defRPr/>
            </a:lvl9pPr>
          </a:lstStyle>
          <a:p/>
        </p:txBody>
      </p:sp>
      <p:sp>
        <p:nvSpPr>
          <p:cNvPr id="71" name="Google Shape;71;p11"/>
          <p:cNvSpPr txBox="1"/>
          <p:nvPr>
            <p:ph idx="10" type="dt"/>
          </p:nvPr>
        </p:nvSpPr>
        <p:spPr>
          <a:xfrm>
            <a:off x="735062" y="7006700"/>
            <a:ext cx="2405658" cy="40248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3541663" y="7006700"/>
            <a:ext cx="3608487" cy="40248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7551093" y="7006700"/>
            <a:ext cx="2405658" cy="40248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5600802" y="2453010"/>
            <a:ext cx="6406475" cy="230542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923135" y="214411"/>
            <a:ext cx="6406475" cy="6782619"/>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2"/>
              </a:spcBef>
              <a:spcAft>
                <a:spcPts val="0"/>
              </a:spcAft>
              <a:buClr>
                <a:schemeClr val="dk1"/>
              </a:buClr>
              <a:buSzPts val="1800"/>
              <a:buChar char="•"/>
              <a:defRPr/>
            </a:lvl1pPr>
            <a:lvl2pPr indent="-342900" lvl="1" marL="914400" algn="l">
              <a:lnSpc>
                <a:spcPct val="90000"/>
              </a:lnSpc>
              <a:spcBef>
                <a:spcPts val="551"/>
              </a:spcBef>
              <a:spcAft>
                <a:spcPts val="0"/>
              </a:spcAft>
              <a:buClr>
                <a:schemeClr val="dk1"/>
              </a:buClr>
              <a:buSzPts val="1800"/>
              <a:buChar char="•"/>
              <a:defRPr/>
            </a:lvl2pPr>
            <a:lvl3pPr indent="-342900" lvl="2" marL="1371600" algn="l">
              <a:lnSpc>
                <a:spcPct val="90000"/>
              </a:lnSpc>
              <a:spcBef>
                <a:spcPts val="551"/>
              </a:spcBef>
              <a:spcAft>
                <a:spcPts val="0"/>
              </a:spcAft>
              <a:buClr>
                <a:schemeClr val="dk1"/>
              </a:buClr>
              <a:buSzPts val="1800"/>
              <a:buChar char="•"/>
              <a:defRPr/>
            </a:lvl3pPr>
            <a:lvl4pPr indent="-342900" lvl="3" marL="1828800" algn="l">
              <a:lnSpc>
                <a:spcPct val="90000"/>
              </a:lnSpc>
              <a:spcBef>
                <a:spcPts val="551"/>
              </a:spcBef>
              <a:spcAft>
                <a:spcPts val="0"/>
              </a:spcAft>
              <a:buClr>
                <a:schemeClr val="dk1"/>
              </a:buClr>
              <a:buSzPts val="1800"/>
              <a:buChar char="•"/>
              <a:defRPr/>
            </a:lvl4pPr>
            <a:lvl5pPr indent="-342900" lvl="4" marL="2286000" algn="l">
              <a:lnSpc>
                <a:spcPct val="90000"/>
              </a:lnSpc>
              <a:spcBef>
                <a:spcPts val="551"/>
              </a:spcBef>
              <a:spcAft>
                <a:spcPts val="0"/>
              </a:spcAft>
              <a:buClr>
                <a:schemeClr val="dk1"/>
              </a:buClr>
              <a:buSzPts val="1800"/>
              <a:buChar char="•"/>
              <a:defRPr/>
            </a:lvl5pPr>
            <a:lvl6pPr indent="-342900" lvl="5" marL="2743200" algn="l">
              <a:lnSpc>
                <a:spcPct val="90000"/>
              </a:lnSpc>
              <a:spcBef>
                <a:spcPts val="551"/>
              </a:spcBef>
              <a:spcAft>
                <a:spcPts val="0"/>
              </a:spcAft>
              <a:buClr>
                <a:schemeClr val="dk1"/>
              </a:buClr>
              <a:buSzPts val="1800"/>
              <a:buChar char="•"/>
              <a:defRPr/>
            </a:lvl6pPr>
            <a:lvl7pPr indent="-342900" lvl="6" marL="3200400" algn="l">
              <a:lnSpc>
                <a:spcPct val="90000"/>
              </a:lnSpc>
              <a:spcBef>
                <a:spcPts val="551"/>
              </a:spcBef>
              <a:spcAft>
                <a:spcPts val="0"/>
              </a:spcAft>
              <a:buClr>
                <a:schemeClr val="dk1"/>
              </a:buClr>
              <a:buSzPts val="1800"/>
              <a:buChar char="•"/>
              <a:defRPr/>
            </a:lvl7pPr>
            <a:lvl8pPr indent="-342900" lvl="7" marL="3657600" algn="l">
              <a:lnSpc>
                <a:spcPct val="90000"/>
              </a:lnSpc>
              <a:spcBef>
                <a:spcPts val="551"/>
              </a:spcBef>
              <a:spcAft>
                <a:spcPts val="0"/>
              </a:spcAft>
              <a:buClr>
                <a:schemeClr val="dk1"/>
              </a:buClr>
              <a:buSzPts val="1800"/>
              <a:buChar char="•"/>
              <a:defRPr/>
            </a:lvl8pPr>
            <a:lvl9pPr indent="-342900" lvl="8" marL="4114800" algn="l">
              <a:lnSpc>
                <a:spcPct val="90000"/>
              </a:lnSpc>
              <a:spcBef>
                <a:spcPts val="551"/>
              </a:spcBef>
              <a:spcAft>
                <a:spcPts val="0"/>
              </a:spcAft>
              <a:buClr>
                <a:schemeClr val="dk1"/>
              </a:buClr>
              <a:buSzPts val="1800"/>
              <a:buChar char="•"/>
              <a:defRPr/>
            </a:lvl9pPr>
          </a:lstStyle>
          <a:p/>
        </p:txBody>
      </p:sp>
      <p:sp>
        <p:nvSpPr>
          <p:cNvPr id="77" name="Google Shape;77;p12"/>
          <p:cNvSpPr txBox="1"/>
          <p:nvPr>
            <p:ph idx="10" type="dt"/>
          </p:nvPr>
        </p:nvSpPr>
        <p:spPr>
          <a:xfrm>
            <a:off x="735062" y="7006700"/>
            <a:ext cx="2405658" cy="40248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3541663" y="7006700"/>
            <a:ext cx="3608487" cy="40248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7551093" y="7006700"/>
            <a:ext cx="2405658" cy="40248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3"/>
          <p:cNvSpPr txBox="1"/>
          <p:nvPr>
            <p:ph type="title"/>
          </p:nvPr>
        </p:nvSpPr>
        <p:spPr>
          <a:xfrm>
            <a:off x="735062" y="402484"/>
            <a:ext cx="9221689" cy="1461188"/>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3"/>
          <p:cNvSpPr txBox="1"/>
          <p:nvPr>
            <p:ph idx="1" type="body"/>
          </p:nvPr>
        </p:nvSpPr>
        <p:spPr>
          <a:xfrm>
            <a:off x="735062" y="2012414"/>
            <a:ext cx="9221689" cy="479654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2"/>
              </a:spcBef>
              <a:spcAft>
                <a:spcPts val="0"/>
              </a:spcAft>
              <a:buClr>
                <a:schemeClr val="dk1"/>
              </a:buClr>
              <a:buSzPts val="1800"/>
              <a:buChar char="•"/>
              <a:defRPr/>
            </a:lvl1pPr>
            <a:lvl2pPr indent="-342900" lvl="1" marL="914400" algn="l">
              <a:lnSpc>
                <a:spcPct val="90000"/>
              </a:lnSpc>
              <a:spcBef>
                <a:spcPts val="551"/>
              </a:spcBef>
              <a:spcAft>
                <a:spcPts val="0"/>
              </a:spcAft>
              <a:buClr>
                <a:schemeClr val="dk1"/>
              </a:buClr>
              <a:buSzPts val="1800"/>
              <a:buChar char="•"/>
              <a:defRPr/>
            </a:lvl2pPr>
            <a:lvl3pPr indent="-342900" lvl="2" marL="1371600" algn="l">
              <a:lnSpc>
                <a:spcPct val="90000"/>
              </a:lnSpc>
              <a:spcBef>
                <a:spcPts val="551"/>
              </a:spcBef>
              <a:spcAft>
                <a:spcPts val="0"/>
              </a:spcAft>
              <a:buClr>
                <a:schemeClr val="dk1"/>
              </a:buClr>
              <a:buSzPts val="1800"/>
              <a:buChar char="•"/>
              <a:defRPr/>
            </a:lvl3pPr>
            <a:lvl4pPr indent="-342900" lvl="3" marL="1828800" algn="l">
              <a:lnSpc>
                <a:spcPct val="90000"/>
              </a:lnSpc>
              <a:spcBef>
                <a:spcPts val="551"/>
              </a:spcBef>
              <a:spcAft>
                <a:spcPts val="0"/>
              </a:spcAft>
              <a:buClr>
                <a:schemeClr val="dk1"/>
              </a:buClr>
              <a:buSzPts val="1800"/>
              <a:buChar char="•"/>
              <a:defRPr/>
            </a:lvl4pPr>
            <a:lvl5pPr indent="-342900" lvl="4" marL="2286000" algn="l">
              <a:lnSpc>
                <a:spcPct val="90000"/>
              </a:lnSpc>
              <a:spcBef>
                <a:spcPts val="551"/>
              </a:spcBef>
              <a:spcAft>
                <a:spcPts val="0"/>
              </a:spcAft>
              <a:buClr>
                <a:schemeClr val="dk1"/>
              </a:buClr>
              <a:buSzPts val="1800"/>
              <a:buChar char="•"/>
              <a:defRPr/>
            </a:lvl5pPr>
            <a:lvl6pPr indent="-342900" lvl="5" marL="2743200" algn="l">
              <a:lnSpc>
                <a:spcPct val="90000"/>
              </a:lnSpc>
              <a:spcBef>
                <a:spcPts val="551"/>
              </a:spcBef>
              <a:spcAft>
                <a:spcPts val="0"/>
              </a:spcAft>
              <a:buClr>
                <a:schemeClr val="dk1"/>
              </a:buClr>
              <a:buSzPts val="1800"/>
              <a:buChar char="•"/>
              <a:defRPr/>
            </a:lvl6pPr>
            <a:lvl7pPr indent="-342900" lvl="6" marL="3200400" algn="l">
              <a:lnSpc>
                <a:spcPct val="90000"/>
              </a:lnSpc>
              <a:spcBef>
                <a:spcPts val="551"/>
              </a:spcBef>
              <a:spcAft>
                <a:spcPts val="0"/>
              </a:spcAft>
              <a:buClr>
                <a:schemeClr val="dk1"/>
              </a:buClr>
              <a:buSzPts val="1800"/>
              <a:buChar char="•"/>
              <a:defRPr/>
            </a:lvl7pPr>
            <a:lvl8pPr indent="-342900" lvl="7" marL="3657600" algn="l">
              <a:lnSpc>
                <a:spcPct val="90000"/>
              </a:lnSpc>
              <a:spcBef>
                <a:spcPts val="551"/>
              </a:spcBef>
              <a:spcAft>
                <a:spcPts val="0"/>
              </a:spcAft>
              <a:buClr>
                <a:schemeClr val="dk1"/>
              </a:buClr>
              <a:buSzPts val="1800"/>
              <a:buChar char="•"/>
              <a:defRPr/>
            </a:lvl8pPr>
            <a:lvl9pPr indent="-342900" lvl="8" marL="4114800" algn="l">
              <a:lnSpc>
                <a:spcPct val="90000"/>
              </a:lnSpc>
              <a:spcBef>
                <a:spcPts val="551"/>
              </a:spcBef>
              <a:spcAft>
                <a:spcPts val="0"/>
              </a:spcAft>
              <a:buClr>
                <a:schemeClr val="dk1"/>
              </a:buClr>
              <a:buSzPts val="1800"/>
              <a:buChar char="•"/>
              <a:defRPr/>
            </a:lvl9pPr>
          </a:lstStyle>
          <a:p/>
        </p:txBody>
      </p:sp>
      <p:sp>
        <p:nvSpPr>
          <p:cNvPr id="20" name="Google Shape;20;p3"/>
          <p:cNvSpPr txBox="1"/>
          <p:nvPr>
            <p:ph idx="10" type="dt"/>
          </p:nvPr>
        </p:nvSpPr>
        <p:spPr>
          <a:xfrm>
            <a:off x="735062" y="7006700"/>
            <a:ext cx="2405658" cy="40248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3"/>
          <p:cNvSpPr txBox="1"/>
          <p:nvPr>
            <p:ph idx="11" type="ftr"/>
          </p:nvPr>
        </p:nvSpPr>
        <p:spPr>
          <a:xfrm>
            <a:off x="3541663" y="7006700"/>
            <a:ext cx="3608487" cy="40248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3"/>
          <p:cNvSpPr txBox="1"/>
          <p:nvPr>
            <p:ph idx="12" type="sldNum"/>
          </p:nvPr>
        </p:nvSpPr>
        <p:spPr>
          <a:xfrm>
            <a:off x="7551093" y="7006700"/>
            <a:ext cx="2405658" cy="40248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4"/>
          <p:cNvSpPr txBox="1"/>
          <p:nvPr>
            <p:ph type="title"/>
          </p:nvPr>
        </p:nvSpPr>
        <p:spPr>
          <a:xfrm>
            <a:off x="729494" y="1884671"/>
            <a:ext cx="9221689" cy="314461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614"/>
              <a:buFont typeface="Play"/>
              <a:buNone/>
              <a:defRPr sz="6614"/>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4"/>
          <p:cNvSpPr txBox="1"/>
          <p:nvPr>
            <p:ph idx="1" type="body"/>
          </p:nvPr>
        </p:nvSpPr>
        <p:spPr>
          <a:xfrm>
            <a:off x="729494" y="5059035"/>
            <a:ext cx="9221689" cy="165367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102"/>
              </a:spcBef>
              <a:spcAft>
                <a:spcPts val="0"/>
              </a:spcAft>
              <a:buClr>
                <a:srgbClr val="757575"/>
              </a:buClr>
              <a:buSzPts val="2646"/>
              <a:buNone/>
              <a:defRPr sz="2646">
                <a:solidFill>
                  <a:srgbClr val="757575"/>
                </a:solidFill>
              </a:defRPr>
            </a:lvl1pPr>
            <a:lvl2pPr indent="-228600" lvl="1" marL="914400" algn="l">
              <a:lnSpc>
                <a:spcPct val="90000"/>
              </a:lnSpc>
              <a:spcBef>
                <a:spcPts val="551"/>
              </a:spcBef>
              <a:spcAft>
                <a:spcPts val="0"/>
              </a:spcAft>
              <a:buClr>
                <a:srgbClr val="757575"/>
              </a:buClr>
              <a:buSzPts val="2205"/>
              <a:buNone/>
              <a:defRPr sz="2205">
                <a:solidFill>
                  <a:srgbClr val="757575"/>
                </a:solidFill>
              </a:defRPr>
            </a:lvl2pPr>
            <a:lvl3pPr indent="-228600" lvl="2" marL="1371600" algn="l">
              <a:lnSpc>
                <a:spcPct val="90000"/>
              </a:lnSpc>
              <a:spcBef>
                <a:spcPts val="551"/>
              </a:spcBef>
              <a:spcAft>
                <a:spcPts val="0"/>
              </a:spcAft>
              <a:buClr>
                <a:srgbClr val="757575"/>
              </a:buClr>
              <a:buSzPts val="1984"/>
              <a:buNone/>
              <a:defRPr sz="1984">
                <a:solidFill>
                  <a:srgbClr val="757575"/>
                </a:solidFill>
              </a:defRPr>
            </a:lvl3pPr>
            <a:lvl4pPr indent="-228600" lvl="3" marL="1828800" algn="l">
              <a:lnSpc>
                <a:spcPct val="90000"/>
              </a:lnSpc>
              <a:spcBef>
                <a:spcPts val="551"/>
              </a:spcBef>
              <a:spcAft>
                <a:spcPts val="0"/>
              </a:spcAft>
              <a:buClr>
                <a:srgbClr val="757575"/>
              </a:buClr>
              <a:buSzPts val="1764"/>
              <a:buNone/>
              <a:defRPr sz="1764">
                <a:solidFill>
                  <a:srgbClr val="757575"/>
                </a:solidFill>
              </a:defRPr>
            </a:lvl4pPr>
            <a:lvl5pPr indent="-228600" lvl="4" marL="2286000" algn="l">
              <a:lnSpc>
                <a:spcPct val="90000"/>
              </a:lnSpc>
              <a:spcBef>
                <a:spcPts val="551"/>
              </a:spcBef>
              <a:spcAft>
                <a:spcPts val="0"/>
              </a:spcAft>
              <a:buClr>
                <a:srgbClr val="757575"/>
              </a:buClr>
              <a:buSzPts val="1764"/>
              <a:buNone/>
              <a:defRPr sz="1764">
                <a:solidFill>
                  <a:srgbClr val="757575"/>
                </a:solidFill>
              </a:defRPr>
            </a:lvl5pPr>
            <a:lvl6pPr indent="-228600" lvl="5" marL="2743200" algn="l">
              <a:lnSpc>
                <a:spcPct val="90000"/>
              </a:lnSpc>
              <a:spcBef>
                <a:spcPts val="551"/>
              </a:spcBef>
              <a:spcAft>
                <a:spcPts val="0"/>
              </a:spcAft>
              <a:buClr>
                <a:srgbClr val="757575"/>
              </a:buClr>
              <a:buSzPts val="1764"/>
              <a:buNone/>
              <a:defRPr sz="1764">
                <a:solidFill>
                  <a:srgbClr val="757575"/>
                </a:solidFill>
              </a:defRPr>
            </a:lvl6pPr>
            <a:lvl7pPr indent="-228600" lvl="6" marL="3200400" algn="l">
              <a:lnSpc>
                <a:spcPct val="90000"/>
              </a:lnSpc>
              <a:spcBef>
                <a:spcPts val="551"/>
              </a:spcBef>
              <a:spcAft>
                <a:spcPts val="0"/>
              </a:spcAft>
              <a:buClr>
                <a:srgbClr val="757575"/>
              </a:buClr>
              <a:buSzPts val="1764"/>
              <a:buNone/>
              <a:defRPr sz="1764">
                <a:solidFill>
                  <a:srgbClr val="757575"/>
                </a:solidFill>
              </a:defRPr>
            </a:lvl7pPr>
            <a:lvl8pPr indent="-228600" lvl="7" marL="3657600" algn="l">
              <a:lnSpc>
                <a:spcPct val="90000"/>
              </a:lnSpc>
              <a:spcBef>
                <a:spcPts val="551"/>
              </a:spcBef>
              <a:spcAft>
                <a:spcPts val="0"/>
              </a:spcAft>
              <a:buClr>
                <a:srgbClr val="757575"/>
              </a:buClr>
              <a:buSzPts val="1764"/>
              <a:buNone/>
              <a:defRPr sz="1764">
                <a:solidFill>
                  <a:srgbClr val="757575"/>
                </a:solidFill>
              </a:defRPr>
            </a:lvl8pPr>
            <a:lvl9pPr indent="-228600" lvl="8" marL="4114800" algn="l">
              <a:lnSpc>
                <a:spcPct val="90000"/>
              </a:lnSpc>
              <a:spcBef>
                <a:spcPts val="551"/>
              </a:spcBef>
              <a:spcAft>
                <a:spcPts val="0"/>
              </a:spcAft>
              <a:buClr>
                <a:srgbClr val="757575"/>
              </a:buClr>
              <a:buSzPts val="1764"/>
              <a:buNone/>
              <a:defRPr sz="1764">
                <a:solidFill>
                  <a:srgbClr val="757575"/>
                </a:solidFill>
              </a:defRPr>
            </a:lvl9pPr>
          </a:lstStyle>
          <a:p/>
        </p:txBody>
      </p:sp>
      <p:sp>
        <p:nvSpPr>
          <p:cNvPr id="26" name="Google Shape;26;p4"/>
          <p:cNvSpPr txBox="1"/>
          <p:nvPr>
            <p:ph idx="10" type="dt"/>
          </p:nvPr>
        </p:nvSpPr>
        <p:spPr>
          <a:xfrm>
            <a:off x="735062" y="7006700"/>
            <a:ext cx="2405658" cy="40248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4"/>
          <p:cNvSpPr txBox="1"/>
          <p:nvPr>
            <p:ph idx="11" type="ftr"/>
          </p:nvPr>
        </p:nvSpPr>
        <p:spPr>
          <a:xfrm>
            <a:off x="3541663" y="7006700"/>
            <a:ext cx="3608487" cy="40248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4"/>
          <p:cNvSpPr txBox="1"/>
          <p:nvPr>
            <p:ph idx="12" type="sldNum"/>
          </p:nvPr>
        </p:nvSpPr>
        <p:spPr>
          <a:xfrm>
            <a:off x="7551093" y="7006700"/>
            <a:ext cx="2405658" cy="40248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5"/>
          <p:cNvSpPr txBox="1"/>
          <p:nvPr>
            <p:ph type="title"/>
          </p:nvPr>
        </p:nvSpPr>
        <p:spPr>
          <a:xfrm>
            <a:off x="735062" y="402484"/>
            <a:ext cx="9221689" cy="1461188"/>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5"/>
          <p:cNvSpPr txBox="1"/>
          <p:nvPr>
            <p:ph idx="1" type="body"/>
          </p:nvPr>
        </p:nvSpPr>
        <p:spPr>
          <a:xfrm>
            <a:off x="735062" y="2012414"/>
            <a:ext cx="4544021" cy="479654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2"/>
              </a:spcBef>
              <a:spcAft>
                <a:spcPts val="0"/>
              </a:spcAft>
              <a:buClr>
                <a:schemeClr val="dk1"/>
              </a:buClr>
              <a:buSzPts val="1800"/>
              <a:buChar char="•"/>
              <a:defRPr/>
            </a:lvl1pPr>
            <a:lvl2pPr indent="-342900" lvl="1" marL="914400" algn="l">
              <a:lnSpc>
                <a:spcPct val="90000"/>
              </a:lnSpc>
              <a:spcBef>
                <a:spcPts val="551"/>
              </a:spcBef>
              <a:spcAft>
                <a:spcPts val="0"/>
              </a:spcAft>
              <a:buClr>
                <a:schemeClr val="dk1"/>
              </a:buClr>
              <a:buSzPts val="1800"/>
              <a:buChar char="•"/>
              <a:defRPr/>
            </a:lvl2pPr>
            <a:lvl3pPr indent="-342900" lvl="2" marL="1371600" algn="l">
              <a:lnSpc>
                <a:spcPct val="90000"/>
              </a:lnSpc>
              <a:spcBef>
                <a:spcPts val="551"/>
              </a:spcBef>
              <a:spcAft>
                <a:spcPts val="0"/>
              </a:spcAft>
              <a:buClr>
                <a:schemeClr val="dk1"/>
              </a:buClr>
              <a:buSzPts val="1800"/>
              <a:buChar char="•"/>
              <a:defRPr/>
            </a:lvl3pPr>
            <a:lvl4pPr indent="-342900" lvl="3" marL="1828800" algn="l">
              <a:lnSpc>
                <a:spcPct val="90000"/>
              </a:lnSpc>
              <a:spcBef>
                <a:spcPts val="551"/>
              </a:spcBef>
              <a:spcAft>
                <a:spcPts val="0"/>
              </a:spcAft>
              <a:buClr>
                <a:schemeClr val="dk1"/>
              </a:buClr>
              <a:buSzPts val="1800"/>
              <a:buChar char="•"/>
              <a:defRPr/>
            </a:lvl4pPr>
            <a:lvl5pPr indent="-342900" lvl="4" marL="2286000" algn="l">
              <a:lnSpc>
                <a:spcPct val="90000"/>
              </a:lnSpc>
              <a:spcBef>
                <a:spcPts val="551"/>
              </a:spcBef>
              <a:spcAft>
                <a:spcPts val="0"/>
              </a:spcAft>
              <a:buClr>
                <a:schemeClr val="dk1"/>
              </a:buClr>
              <a:buSzPts val="1800"/>
              <a:buChar char="•"/>
              <a:defRPr/>
            </a:lvl5pPr>
            <a:lvl6pPr indent="-342900" lvl="5" marL="2743200" algn="l">
              <a:lnSpc>
                <a:spcPct val="90000"/>
              </a:lnSpc>
              <a:spcBef>
                <a:spcPts val="551"/>
              </a:spcBef>
              <a:spcAft>
                <a:spcPts val="0"/>
              </a:spcAft>
              <a:buClr>
                <a:schemeClr val="dk1"/>
              </a:buClr>
              <a:buSzPts val="1800"/>
              <a:buChar char="•"/>
              <a:defRPr/>
            </a:lvl6pPr>
            <a:lvl7pPr indent="-342900" lvl="6" marL="3200400" algn="l">
              <a:lnSpc>
                <a:spcPct val="90000"/>
              </a:lnSpc>
              <a:spcBef>
                <a:spcPts val="551"/>
              </a:spcBef>
              <a:spcAft>
                <a:spcPts val="0"/>
              </a:spcAft>
              <a:buClr>
                <a:schemeClr val="dk1"/>
              </a:buClr>
              <a:buSzPts val="1800"/>
              <a:buChar char="•"/>
              <a:defRPr/>
            </a:lvl7pPr>
            <a:lvl8pPr indent="-342900" lvl="7" marL="3657600" algn="l">
              <a:lnSpc>
                <a:spcPct val="90000"/>
              </a:lnSpc>
              <a:spcBef>
                <a:spcPts val="551"/>
              </a:spcBef>
              <a:spcAft>
                <a:spcPts val="0"/>
              </a:spcAft>
              <a:buClr>
                <a:schemeClr val="dk1"/>
              </a:buClr>
              <a:buSzPts val="1800"/>
              <a:buChar char="•"/>
              <a:defRPr/>
            </a:lvl8pPr>
            <a:lvl9pPr indent="-342900" lvl="8" marL="4114800" algn="l">
              <a:lnSpc>
                <a:spcPct val="90000"/>
              </a:lnSpc>
              <a:spcBef>
                <a:spcPts val="551"/>
              </a:spcBef>
              <a:spcAft>
                <a:spcPts val="0"/>
              </a:spcAft>
              <a:buClr>
                <a:schemeClr val="dk1"/>
              </a:buClr>
              <a:buSzPts val="1800"/>
              <a:buChar char="•"/>
              <a:defRPr/>
            </a:lvl9pPr>
          </a:lstStyle>
          <a:p/>
        </p:txBody>
      </p:sp>
      <p:sp>
        <p:nvSpPr>
          <p:cNvPr id="32" name="Google Shape;32;p5"/>
          <p:cNvSpPr txBox="1"/>
          <p:nvPr>
            <p:ph idx="2" type="body"/>
          </p:nvPr>
        </p:nvSpPr>
        <p:spPr>
          <a:xfrm>
            <a:off x="5412730" y="2012414"/>
            <a:ext cx="4544021" cy="479654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2"/>
              </a:spcBef>
              <a:spcAft>
                <a:spcPts val="0"/>
              </a:spcAft>
              <a:buClr>
                <a:schemeClr val="dk1"/>
              </a:buClr>
              <a:buSzPts val="1800"/>
              <a:buChar char="•"/>
              <a:defRPr/>
            </a:lvl1pPr>
            <a:lvl2pPr indent="-342900" lvl="1" marL="914400" algn="l">
              <a:lnSpc>
                <a:spcPct val="90000"/>
              </a:lnSpc>
              <a:spcBef>
                <a:spcPts val="551"/>
              </a:spcBef>
              <a:spcAft>
                <a:spcPts val="0"/>
              </a:spcAft>
              <a:buClr>
                <a:schemeClr val="dk1"/>
              </a:buClr>
              <a:buSzPts val="1800"/>
              <a:buChar char="•"/>
              <a:defRPr/>
            </a:lvl2pPr>
            <a:lvl3pPr indent="-342900" lvl="2" marL="1371600" algn="l">
              <a:lnSpc>
                <a:spcPct val="90000"/>
              </a:lnSpc>
              <a:spcBef>
                <a:spcPts val="551"/>
              </a:spcBef>
              <a:spcAft>
                <a:spcPts val="0"/>
              </a:spcAft>
              <a:buClr>
                <a:schemeClr val="dk1"/>
              </a:buClr>
              <a:buSzPts val="1800"/>
              <a:buChar char="•"/>
              <a:defRPr/>
            </a:lvl3pPr>
            <a:lvl4pPr indent="-342900" lvl="3" marL="1828800" algn="l">
              <a:lnSpc>
                <a:spcPct val="90000"/>
              </a:lnSpc>
              <a:spcBef>
                <a:spcPts val="551"/>
              </a:spcBef>
              <a:spcAft>
                <a:spcPts val="0"/>
              </a:spcAft>
              <a:buClr>
                <a:schemeClr val="dk1"/>
              </a:buClr>
              <a:buSzPts val="1800"/>
              <a:buChar char="•"/>
              <a:defRPr/>
            </a:lvl4pPr>
            <a:lvl5pPr indent="-342900" lvl="4" marL="2286000" algn="l">
              <a:lnSpc>
                <a:spcPct val="90000"/>
              </a:lnSpc>
              <a:spcBef>
                <a:spcPts val="551"/>
              </a:spcBef>
              <a:spcAft>
                <a:spcPts val="0"/>
              </a:spcAft>
              <a:buClr>
                <a:schemeClr val="dk1"/>
              </a:buClr>
              <a:buSzPts val="1800"/>
              <a:buChar char="•"/>
              <a:defRPr/>
            </a:lvl5pPr>
            <a:lvl6pPr indent="-342900" lvl="5" marL="2743200" algn="l">
              <a:lnSpc>
                <a:spcPct val="90000"/>
              </a:lnSpc>
              <a:spcBef>
                <a:spcPts val="551"/>
              </a:spcBef>
              <a:spcAft>
                <a:spcPts val="0"/>
              </a:spcAft>
              <a:buClr>
                <a:schemeClr val="dk1"/>
              </a:buClr>
              <a:buSzPts val="1800"/>
              <a:buChar char="•"/>
              <a:defRPr/>
            </a:lvl6pPr>
            <a:lvl7pPr indent="-342900" lvl="6" marL="3200400" algn="l">
              <a:lnSpc>
                <a:spcPct val="90000"/>
              </a:lnSpc>
              <a:spcBef>
                <a:spcPts val="551"/>
              </a:spcBef>
              <a:spcAft>
                <a:spcPts val="0"/>
              </a:spcAft>
              <a:buClr>
                <a:schemeClr val="dk1"/>
              </a:buClr>
              <a:buSzPts val="1800"/>
              <a:buChar char="•"/>
              <a:defRPr/>
            </a:lvl7pPr>
            <a:lvl8pPr indent="-342900" lvl="7" marL="3657600" algn="l">
              <a:lnSpc>
                <a:spcPct val="90000"/>
              </a:lnSpc>
              <a:spcBef>
                <a:spcPts val="551"/>
              </a:spcBef>
              <a:spcAft>
                <a:spcPts val="0"/>
              </a:spcAft>
              <a:buClr>
                <a:schemeClr val="dk1"/>
              </a:buClr>
              <a:buSzPts val="1800"/>
              <a:buChar char="•"/>
              <a:defRPr/>
            </a:lvl8pPr>
            <a:lvl9pPr indent="-342900" lvl="8" marL="4114800" algn="l">
              <a:lnSpc>
                <a:spcPct val="90000"/>
              </a:lnSpc>
              <a:spcBef>
                <a:spcPts val="551"/>
              </a:spcBef>
              <a:spcAft>
                <a:spcPts val="0"/>
              </a:spcAft>
              <a:buClr>
                <a:schemeClr val="dk1"/>
              </a:buClr>
              <a:buSzPts val="1800"/>
              <a:buChar char="•"/>
              <a:defRPr/>
            </a:lvl9pPr>
          </a:lstStyle>
          <a:p/>
        </p:txBody>
      </p:sp>
      <p:sp>
        <p:nvSpPr>
          <p:cNvPr id="33" name="Google Shape;33;p5"/>
          <p:cNvSpPr txBox="1"/>
          <p:nvPr>
            <p:ph idx="10" type="dt"/>
          </p:nvPr>
        </p:nvSpPr>
        <p:spPr>
          <a:xfrm>
            <a:off x="735062" y="7006700"/>
            <a:ext cx="2405658" cy="40248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5"/>
          <p:cNvSpPr txBox="1"/>
          <p:nvPr>
            <p:ph idx="11" type="ftr"/>
          </p:nvPr>
        </p:nvSpPr>
        <p:spPr>
          <a:xfrm>
            <a:off x="3541663" y="7006700"/>
            <a:ext cx="3608487" cy="40248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5"/>
          <p:cNvSpPr txBox="1"/>
          <p:nvPr>
            <p:ph idx="12" type="sldNum"/>
          </p:nvPr>
        </p:nvSpPr>
        <p:spPr>
          <a:xfrm>
            <a:off x="7551093" y="7006700"/>
            <a:ext cx="2405658" cy="40248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6"/>
          <p:cNvSpPr txBox="1"/>
          <p:nvPr>
            <p:ph type="title"/>
          </p:nvPr>
        </p:nvSpPr>
        <p:spPr>
          <a:xfrm>
            <a:off x="736455" y="402484"/>
            <a:ext cx="9221689" cy="1461188"/>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6"/>
          <p:cNvSpPr txBox="1"/>
          <p:nvPr>
            <p:ph idx="1" type="body"/>
          </p:nvPr>
        </p:nvSpPr>
        <p:spPr>
          <a:xfrm>
            <a:off x="736456" y="1853171"/>
            <a:ext cx="4523137" cy="90821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102"/>
              </a:spcBef>
              <a:spcAft>
                <a:spcPts val="0"/>
              </a:spcAft>
              <a:buClr>
                <a:schemeClr val="dk1"/>
              </a:buClr>
              <a:buSzPts val="2646"/>
              <a:buNone/>
              <a:defRPr b="1" sz="2646"/>
            </a:lvl1pPr>
            <a:lvl2pPr indent="-228600" lvl="1" marL="914400" algn="l">
              <a:lnSpc>
                <a:spcPct val="90000"/>
              </a:lnSpc>
              <a:spcBef>
                <a:spcPts val="551"/>
              </a:spcBef>
              <a:spcAft>
                <a:spcPts val="0"/>
              </a:spcAft>
              <a:buClr>
                <a:schemeClr val="dk1"/>
              </a:buClr>
              <a:buSzPts val="2205"/>
              <a:buNone/>
              <a:defRPr b="1" sz="2205"/>
            </a:lvl2pPr>
            <a:lvl3pPr indent="-228600" lvl="2" marL="1371600" algn="l">
              <a:lnSpc>
                <a:spcPct val="90000"/>
              </a:lnSpc>
              <a:spcBef>
                <a:spcPts val="551"/>
              </a:spcBef>
              <a:spcAft>
                <a:spcPts val="0"/>
              </a:spcAft>
              <a:buClr>
                <a:schemeClr val="dk1"/>
              </a:buClr>
              <a:buSzPts val="1984"/>
              <a:buNone/>
              <a:defRPr b="1" sz="1984"/>
            </a:lvl3pPr>
            <a:lvl4pPr indent="-228600" lvl="3" marL="1828800" algn="l">
              <a:lnSpc>
                <a:spcPct val="90000"/>
              </a:lnSpc>
              <a:spcBef>
                <a:spcPts val="551"/>
              </a:spcBef>
              <a:spcAft>
                <a:spcPts val="0"/>
              </a:spcAft>
              <a:buClr>
                <a:schemeClr val="dk1"/>
              </a:buClr>
              <a:buSzPts val="1764"/>
              <a:buNone/>
              <a:defRPr b="1" sz="1764"/>
            </a:lvl4pPr>
            <a:lvl5pPr indent="-228600" lvl="4" marL="2286000" algn="l">
              <a:lnSpc>
                <a:spcPct val="90000"/>
              </a:lnSpc>
              <a:spcBef>
                <a:spcPts val="551"/>
              </a:spcBef>
              <a:spcAft>
                <a:spcPts val="0"/>
              </a:spcAft>
              <a:buClr>
                <a:schemeClr val="dk1"/>
              </a:buClr>
              <a:buSzPts val="1764"/>
              <a:buNone/>
              <a:defRPr b="1" sz="1764"/>
            </a:lvl5pPr>
            <a:lvl6pPr indent="-228600" lvl="5" marL="2743200" algn="l">
              <a:lnSpc>
                <a:spcPct val="90000"/>
              </a:lnSpc>
              <a:spcBef>
                <a:spcPts val="551"/>
              </a:spcBef>
              <a:spcAft>
                <a:spcPts val="0"/>
              </a:spcAft>
              <a:buClr>
                <a:schemeClr val="dk1"/>
              </a:buClr>
              <a:buSzPts val="1764"/>
              <a:buNone/>
              <a:defRPr b="1" sz="1764"/>
            </a:lvl6pPr>
            <a:lvl7pPr indent="-228600" lvl="6" marL="3200400" algn="l">
              <a:lnSpc>
                <a:spcPct val="90000"/>
              </a:lnSpc>
              <a:spcBef>
                <a:spcPts val="551"/>
              </a:spcBef>
              <a:spcAft>
                <a:spcPts val="0"/>
              </a:spcAft>
              <a:buClr>
                <a:schemeClr val="dk1"/>
              </a:buClr>
              <a:buSzPts val="1764"/>
              <a:buNone/>
              <a:defRPr b="1" sz="1764"/>
            </a:lvl7pPr>
            <a:lvl8pPr indent="-228600" lvl="7" marL="3657600" algn="l">
              <a:lnSpc>
                <a:spcPct val="90000"/>
              </a:lnSpc>
              <a:spcBef>
                <a:spcPts val="551"/>
              </a:spcBef>
              <a:spcAft>
                <a:spcPts val="0"/>
              </a:spcAft>
              <a:buClr>
                <a:schemeClr val="dk1"/>
              </a:buClr>
              <a:buSzPts val="1764"/>
              <a:buNone/>
              <a:defRPr b="1" sz="1764"/>
            </a:lvl8pPr>
            <a:lvl9pPr indent="-228600" lvl="8" marL="4114800" algn="l">
              <a:lnSpc>
                <a:spcPct val="90000"/>
              </a:lnSpc>
              <a:spcBef>
                <a:spcPts val="551"/>
              </a:spcBef>
              <a:spcAft>
                <a:spcPts val="0"/>
              </a:spcAft>
              <a:buClr>
                <a:schemeClr val="dk1"/>
              </a:buClr>
              <a:buSzPts val="1764"/>
              <a:buNone/>
              <a:defRPr b="1" sz="1764"/>
            </a:lvl9pPr>
          </a:lstStyle>
          <a:p/>
        </p:txBody>
      </p:sp>
      <p:sp>
        <p:nvSpPr>
          <p:cNvPr id="39" name="Google Shape;39;p6"/>
          <p:cNvSpPr txBox="1"/>
          <p:nvPr>
            <p:ph idx="2" type="body"/>
          </p:nvPr>
        </p:nvSpPr>
        <p:spPr>
          <a:xfrm>
            <a:off x="736456" y="2761381"/>
            <a:ext cx="4523137" cy="4061576"/>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2"/>
              </a:spcBef>
              <a:spcAft>
                <a:spcPts val="0"/>
              </a:spcAft>
              <a:buClr>
                <a:schemeClr val="dk1"/>
              </a:buClr>
              <a:buSzPts val="1800"/>
              <a:buChar char="•"/>
              <a:defRPr/>
            </a:lvl1pPr>
            <a:lvl2pPr indent="-342900" lvl="1" marL="914400" algn="l">
              <a:lnSpc>
                <a:spcPct val="90000"/>
              </a:lnSpc>
              <a:spcBef>
                <a:spcPts val="551"/>
              </a:spcBef>
              <a:spcAft>
                <a:spcPts val="0"/>
              </a:spcAft>
              <a:buClr>
                <a:schemeClr val="dk1"/>
              </a:buClr>
              <a:buSzPts val="1800"/>
              <a:buChar char="•"/>
              <a:defRPr/>
            </a:lvl2pPr>
            <a:lvl3pPr indent="-342900" lvl="2" marL="1371600" algn="l">
              <a:lnSpc>
                <a:spcPct val="90000"/>
              </a:lnSpc>
              <a:spcBef>
                <a:spcPts val="551"/>
              </a:spcBef>
              <a:spcAft>
                <a:spcPts val="0"/>
              </a:spcAft>
              <a:buClr>
                <a:schemeClr val="dk1"/>
              </a:buClr>
              <a:buSzPts val="1800"/>
              <a:buChar char="•"/>
              <a:defRPr/>
            </a:lvl3pPr>
            <a:lvl4pPr indent="-342900" lvl="3" marL="1828800" algn="l">
              <a:lnSpc>
                <a:spcPct val="90000"/>
              </a:lnSpc>
              <a:spcBef>
                <a:spcPts val="551"/>
              </a:spcBef>
              <a:spcAft>
                <a:spcPts val="0"/>
              </a:spcAft>
              <a:buClr>
                <a:schemeClr val="dk1"/>
              </a:buClr>
              <a:buSzPts val="1800"/>
              <a:buChar char="•"/>
              <a:defRPr/>
            </a:lvl4pPr>
            <a:lvl5pPr indent="-342900" lvl="4" marL="2286000" algn="l">
              <a:lnSpc>
                <a:spcPct val="90000"/>
              </a:lnSpc>
              <a:spcBef>
                <a:spcPts val="551"/>
              </a:spcBef>
              <a:spcAft>
                <a:spcPts val="0"/>
              </a:spcAft>
              <a:buClr>
                <a:schemeClr val="dk1"/>
              </a:buClr>
              <a:buSzPts val="1800"/>
              <a:buChar char="•"/>
              <a:defRPr/>
            </a:lvl5pPr>
            <a:lvl6pPr indent="-342900" lvl="5" marL="2743200" algn="l">
              <a:lnSpc>
                <a:spcPct val="90000"/>
              </a:lnSpc>
              <a:spcBef>
                <a:spcPts val="551"/>
              </a:spcBef>
              <a:spcAft>
                <a:spcPts val="0"/>
              </a:spcAft>
              <a:buClr>
                <a:schemeClr val="dk1"/>
              </a:buClr>
              <a:buSzPts val="1800"/>
              <a:buChar char="•"/>
              <a:defRPr/>
            </a:lvl6pPr>
            <a:lvl7pPr indent="-342900" lvl="6" marL="3200400" algn="l">
              <a:lnSpc>
                <a:spcPct val="90000"/>
              </a:lnSpc>
              <a:spcBef>
                <a:spcPts val="551"/>
              </a:spcBef>
              <a:spcAft>
                <a:spcPts val="0"/>
              </a:spcAft>
              <a:buClr>
                <a:schemeClr val="dk1"/>
              </a:buClr>
              <a:buSzPts val="1800"/>
              <a:buChar char="•"/>
              <a:defRPr/>
            </a:lvl7pPr>
            <a:lvl8pPr indent="-342900" lvl="7" marL="3657600" algn="l">
              <a:lnSpc>
                <a:spcPct val="90000"/>
              </a:lnSpc>
              <a:spcBef>
                <a:spcPts val="551"/>
              </a:spcBef>
              <a:spcAft>
                <a:spcPts val="0"/>
              </a:spcAft>
              <a:buClr>
                <a:schemeClr val="dk1"/>
              </a:buClr>
              <a:buSzPts val="1800"/>
              <a:buChar char="•"/>
              <a:defRPr/>
            </a:lvl8pPr>
            <a:lvl9pPr indent="-342900" lvl="8" marL="4114800" algn="l">
              <a:lnSpc>
                <a:spcPct val="90000"/>
              </a:lnSpc>
              <a:spcBef>
                <a:spcPts val="551"/>
              </a:spcBef>
              <a:spcAft>
                <a:spcPts val="0"/>
              </a:spcAft>
              <a:buClr>
                <a:schemeClr val="dk1"/>
              </a:buClr>
              <a:buSzPts val="1800"/>
              <a:buChar char="•"/>
              <a:defRPr/>
            </a:lvl9pPr>
          </a:lstStyle>
          <a:p/>
        </p:txBody>
      </p:sp>
      <p:sp>
        <p:nvSpPr>
          <p:cNvPr id="40" name="Google Shape;40;p6"/>
          <p:cNvSpPr txBox="1"/>
          <p:nvPr>
            <p:ph idx="3" type="body"/>
          </p:nvPr>
        </p:nvSpPr>
        <p:spPr>
          <a:xfrm>
            <a:off x="5412731" y="1853171"/>
            <a:ext cx="4545413" cy="90821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102"/>
              </a:spcBef>
              <a:spcAft>
                <a:spcPts val="0"/>
              </a:spcAft>
              <a:buClr>
                <a:schemeClr val="dk1"/>
              </a:buClr>
              <a:buSzPts val="2646"/>
              <a:buNone/>
              <a:defRPr b="1" sz="2646"/>
            </a:lvl1pPr>
            <a:lvl2pPr indent="-228600" lvl="1" marL="914400" algn="l">
              <a:lnSpc>
                <a:spcPct val="90000"/>
              </a:lnSpc>
              <a:spcBef>
                <a:spcPts val="551"/>
              </a:spcBef>
              <a:spcAft>
                <a:spcPts val="0"/>
              </a:spcAft>
              <a:buClr>
                <a:schemeClr val="dk1"/>
              </a:buClr>
              <a:buSzPts val="2205"/>
              <a:buNone/>
              <a:defRPr b="1" sz="2205"/>
            </a:lvl2pPr>
            <a:lvl3pPr indent="-228600" lvl="2" marL="1371600" algn="l">
              <a:lnSpc>
                <a:spcPct val="90000"/>
              </a:lnSpc>
              <a:spcBef>
                <a:spcPts val="551"/>
              </a:spcBef>
              <a:spcAft>
                <a:spcPts val="0"/>
              </a:spcAft>
              <a:buClr>
                <a:schemeClr val="dk1"/>
              </a:buClr>
              <a:buSzPts val="1984"/>
              <a:buNone/>
              <a:defRPr b="1" sz="1984"/>
            </a:lvl3pPr>
            <a:lvl4pPr indent="-228600" lvl="3" marL="1828800" algn="l">
              <a:lnSpc>
                <a:spcPct val="90000"/>
              </a:lnSpc>
              <a:spcBef>
                <a:spcPts val="551"/>
              </a:spcBef>
              <a:spcAft>
                <a:spcPts val="0"/>
              </a:spcAft>
              <a:buClr>
                <a:schemeClr val="dk1"/>
              </a:buClr>
              <a:buSzPts val="1764"/>
              <a:buNone/>
              <a:defRPr b="1" sz="1764"/>
            </a:lvl4pPr>
            <a:lvl5pPr indent="-228600" lvl="4" marL="2286000" algn="l">
              <a:lnSpc>
                <a:spcPct val="90000"/>
              </a:lnSpc>
              <a:spcBef>
                <a:spcPts val="551"/>
              </a:spcBef>
              <a:spcAft>
                <a:spcPts val="0"/>
              </a:spcAft>
              <a:buClr>
                <a:schemeClr val="dk1"/>
              </a:buClr>
              <a:buSzPts val="1764"/>
              <a:buNone/>
              <a:defRPr b="1" sz="1764"/>
            </a:lvl5pPr>
            <a:lvl6pPr indent="-228600" lvl="5" marL="2743200" algn="l">
              <a:lnSpc>
                <a:spcPct val="90000"/>
              </a:lnSpc>
              <a:spcBef>
                <a:spcPts val="551"/>
              </a:spcBef>
              <a:spcAft>
                <a:spcPts val="0"/>
              </a:spcAft>
              <a:buClr>
                <a:schemeClr val="dk1"/>
              </a:buClr>
              <a:buSzPts val="1764"/>
              <a:buNone/>
              <a:defRPr b="1" sz="1764"/>
            </a:lvl6pPr>
            <a:lvl7pPr indent="-228600" lvl="6" marL="3200400" algn="l">
              <a:lnSpc>
                <a:spcPct val="90000"/>
              </a:lnSpc>
              <a:spcBef>
                <a:spcPts val="551"/>
              </a:spcBef>
              <a:spcAft>
                <a:spcPts val="0"/>
              </a:spcAft>
              <a:buClr>
                <a:schemeClr val="dk1"/>
              </a:buClr>
              <a:buSzPts val="1764"/>
              <a:buNone/>
              <a:defRPr b="1" sz="1764"/>
            </a:lvl7pPr>
            <a:lvl8pPr indent="-228600" lvl="7" marL="3657600" algn="l">
              <a:lnSpc>
                <a:spcPct val="90000"/>
              </a:lnSpc>
              <a:spcBef>
                <a:spcPts val="551"/>
              </a:spcBef>
              <a:spcAft>
                <a:spcPts val="0"/>
              </a:spcAft>
              <a:buClr>
                <a:schemeClr val="dk1"/>
              </a:buClr>
              <a:buSzPts val="1764"/>
              <a:buNone/>
              <a:defRPr b="1" sz="1764"/>
            </a:lvl8pPr>
            <a:lvl9pPr indent="-228600" lvl="8" marL="4114800" algn="l">
              <a:lnSpc>
                <a:spcPct val="90000"/>
              </a:lnSpc>
              <a:spcBef>
                <a:spcPts val="551"/>
              </a:spcBef>
              <a:spcAft>
                <a:spcPts val="0"/>
              </a:spcAft>
              <a:buClr>
                <a:schemeClr val="dk1"/>
              </a:buClr>
              <a:buSzPts val="1764"/>
              <a:buNone/>
              <a:defRPr b="1" sz="1764"/>
            </a:lvl9pPr>
          </a:lstStyle>
          <a:p/>
        </p:txBody>
      </p:sp>
      <p:sp>
        <p:nvSpPr>
          <p:cNvPr id="41" name="Google Shape;41;p6"/>
          <p:cNvSpPr txBox="1"/>
          <p:nvPr>
            <p:ph idx="4" type="body"/>
          </p:nvPr>
        </p:nvSpPr>
        <p:spPr>
          <a:xfrm>
            <a:off x="5412731" y="2761381"/>
            <a:ext cx="4545413" cy="4061576"/>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2"/>
              </a:spcBef>
              <a:spcAft>
                <a:spcPts val="0"/>
              </a:spcAft>
              <a:buClr>
                <a:schemeClr val="dk1"/>
              </a:buClr>
              <a:buSzPts val="1800"/>
              <a:buChar char="•"/>
              <a:defRPr/>
            </a:lvl1pPr>
            <a:lvl2pPr indent="-342900" lvl="1" marL="914400" algn="l">
              <a:lnSpc>
                <a:spcPct val="90000"/>
              </a:lnSpc>
              <a:spcBef>
                <a:spcPts val="551"/>
              </a:spcBef>
              <a:spcAft>
                <a:spcPts val="0"/>
              </a:spcAft>
              <a:buClr>
                <a:schemeClr val="dk1"/>
              </a:buClr>
              <a:buSzPts val="1800"/>
              <a:buChar char="•"/>
              <a:defRPr/>
            </a:lvl2pPr>
            <a:lvl3pPr indent="-342900" lvl="2" marL="1371600" algn="l">
              <a:lnSpc>
                <a:spcPct val="90000"/>
              </a:lnSpc>
              <a:spcBef>
                <a:spcPts val="551"/>
              </a:spcBef>
              <a:spcAft>
                <a:spcPts val="0"/>
              </a:spcAft>
              <a:buClr>
                <a:schemeClr val="dk1"/>
              </a:buClr>
              <a:buSzPts val="1800"/>
              <a:buChar char="•"/>
              <a:defRPr/>
            </a:lvl3pPr>
            <a:lvl4pPr indent="-342900" lvl="3" marL="1828800" algn="l">
              <a:lnSpc>
                <a:spcPct val="90000"/>
              </a:lnSpc>
              <a:spcBef>
                <a:spcPts val="551"/>
              </a:spcBef>
              <a:spcAft>
                <a:spcPts val="0"/>
              </a:spcAft>
              <a:buClr>
                <a:schemeClr val="dk1"/>
              </a:buClr>
              <a:buSzPts val="1800"/>
              <a:buChar char="•"/>
              <a:defRPr/>
            </a:lvl4pPr>
            <a:lvl5pPr indent="-342900" lvl="4" marL="2286000" algn="l">
              <a:lnSpc>
                <a:spcPct val="90000"/>
              </a:lnSpc>
              <a:spcBef>
                <a:spcPts val="551"/>
              </a:spcBef>
              <a:spcAft>
                <a:spcPts val="0"/>
              </a:spcAft>
              <a:buClr>
                <a:schemeClr val="dk1"/>
              </a:buClr>
              <a:buSzPts val="1800"/>
              <a:buChar char="•"/>
              <a:defRPr/>
            </a:lvl5pPr>
            <a:lvl6pPr indent="-342900" lvl="5" marL="2743200" algn="l">
              <a:lnSpc>
                <a:spcPct val="90000"/>
              </a:lnSpc>
              <a:spcBef>
                <a:spcPts val="551"/>
              </a:spcBef>
              <a:spcAft>
                <a:spcPts val="0"/>
              </a:spcAft>
              <a:buClr>
                <a:schemeClr val="dk1"/>
              </a:buClr>
              <a:buSzPts val="1800"/>
              <a:buChar char="•"/>
              <a:defRPr/>
            </a:lvl6pPr>
            <a:lvl7pPr indent="-342900" lvl="6" marL="3200400" algn="l">
              <a:lnSpc>
                <a:spcPct val="90000"/>
              </a:lnSpc>
              <a:spcBef>
                <a:spcPts val="551"/>
              </a:spcBef>
              <a:spcAft>
                <a:spcPts val="0"/>
              </a:spcAft>
              <a:buClr>
                <a:schemeClr val="dk1"/>
              </a:buClr>
              <a:buSzPts val="1800"/>
              <a:buChar char="•"/>
              <a:defRPr/>
            </a:lvl7pPr>
            <a:lvl8pPr indent="-342900" lvl="7" marL="3657600" algn="l">
              <a:lnSpc>
                <a:spcPct val="90000"/>
              </a:lnSpc>
              <a:spcBef>
                <a:spcPts val="551"/>
              </a:spcBef>
              <a:spcAft>
                <a:spcPts val="0"/>
              </a:spcAft>
              <a:buClr>
                <a:schemeClr val="dk1"/>
              </a:buClr>
              <a:buSzPts val="1800"/>
              <a:buChar char="•"/>
              <a:defRPr/>
            </a:lvl8pPr>
            <a:lvl9pPr indent="-342900" lvl="8" marL="4114800" algn="l">
              <a:lnSpc>
                <a:spcPct val="90000"/>
              </a:lnSpc>
              <a:spcBef>
                <a:spcPts val="551"/>
              </a:spcBef>
              <a:spcAft>
                <a:spcPts val="0"/>
              </a:spcAft>
              <a:buClr>
                <a:schemeClr val="dk1"/>
              </a:buClr>
              <a:buSzPts val="1800"/>
              <a:buChar char="•"/>
              <a:defRPr/>
            </a:lvl9pPr>
          </a:lstStyle>
          <a:p/>
        </p:txBody>
      </p:sp>
      <p:sp>
        <p:nvSpPr>
          <p:cNvPr id="42" name="Google Shape;42;p6"/>
          <p:cNvSpPr txBox="1"/>
          <p:nvPr>
            <p:ph idx="10" type="dt"/>
          </p:nvPr>
        </p:nvSpPr>
        <p:spPr>
          <a:xfrm>
            <a:off x="735062" y="7006700"/>
            <a:ext cx="2405658" cy="40248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6"/>
          <p:cNvSpPr txBox="1"/>
          <p:nvPr>
            <p:ph idx="11" type="ftr"/>
          </p:nvPr>
        </p:nvSpPr>
        <p:spPr>
          <a:xfrm>
            <a:off x="3541663" y="7006700"/>
            <a:ext cx="3608487" cy="40248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6"/>
          <p:cNvSpPr txBox="1"/>
          <p:nvPr>
            <p:ph idx="12" type="sldNum"/>
          </p:nvPr>
        </p:nvSpPr>
        <p:spPr>
          <a:xfrm>
            <a:off x="7551093" y="7006700"/>
            <a:ext cx="2405658" cy="40248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7"/>
          <p:cNvSpPr txBox="1"/>
          <p:nvPr>
            <p:ph type="title"/>
          </p:nvPr>
        </p:nvSpPr>
        <p:spPr>
          <a:xfrm>
            <a:off x="735062" y="402484"/>
            <a:ext cx="9221689" cy="1461188"/>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7"/>
          <p:cNvSpPr txBox="1"/>
          <p:nvPr>
            <p:ph idx="10" type="dt"/>
          </p:nvPr>
        </p:nvSpPr>
        <p:spPr>
          <a:xfrm>
            <a:off x="735062" y="7006700"/>
            <a:ext cx="2405658" cy="40248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1" type="ftr"/>
          </p:nvPr>
        </p:nvSpPr>
        <p:spPr>
          <a:xfrm>
            <a:off x="3541663" y="7006700"/>
            <a:ext cx="3608487" cy="40248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7"/>
          <p:cNvSpPr txBox="1"/>
          <p:nvPr>
            <p:ph idx="12" type="sldNum"/>
          </p:nvPr>
        </p:nvSpPr>
        <p:spPr>
          <a:xfrm>
            <a:off x="7551093" y="7006700"/>
            <a:ext cx="2405658" cy="40248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8"/>
          <p:cNvSpPr txBox="1"/>
          <p:nvPr>
            <p:ph idx="10" type="dt"/>
          </p:nvPr>
        </p:nvSpPr>
        <p:spPr>
          <a:xfrm>
            <a:off x="735062" y="7006700"/>
            <a:ext cx="2405658" cy="40248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3541663" y="7006700"/>
            <a:ext cx="3608487" cy="40248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7551093" y="7006700"/>
            <a:ext cx="2405658" cy="40248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736455" y="503978"/>
            <a:ext cx="3448388" cy="176392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527"/>
              <a:buFont typeface="Play"/>
              <a:buNone/>
              <a:defRPr sz="3527"/>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4545413" y="1088455"/>
            <a:ext cx="5412730" cy="5372269"/>
          </a:xfrm>
          <a:prstGeom prst="rect">
            <a:avLst/>
          </a:prstGeom>
          <a:noFill/>
          <a:ln>
            <a:noFill/>
          </a:ln>
        </p:spPr>
        <p:txBody>
          <a:bodyPr anchorCtr="0" anchor="t" bIns="45700" lIns="91425" spcFirstLastPara="1" rIns="91425" wrap="square" tIns="45700">
            <a:normAutofit/>
          </a:bodyPr>
          <a:lstStyle>
            <a:lvl1pPr indent="-452564" lvl="0" marL="457200" algn="l">
              <a:lnSpc>
                <a:spcPct val="90000"/>
              </a:lnSpc>
              <a:spcBef>
                <a:spcPts val="1102"/>
              </a:spcBef>
              <a:spcAft>
                <a:spcPts val="0"/>
              </a:spcAft>
              <a:buClr>
                <a:schemeClr val="dk1"/>
              </a:buClr>
              <a:buSzPts val="3527"/>
              <a:buChar char="•"/>
              <a:defRPr sz="3527"/>
            </a:lvl1pPr>
            <a:lvl2pPr indent="-424561" lvl="1" marL="914400" algn="l">
              <a:lnSpc>
                <a:spcPct val="90000"/>
              </a:lnSpc>
              <a:spcBef>
                <a:spcPts val="551"/>
              </a:spcBef>
              <a:spcAft>
                <a:spcPts val="0"/>
              </a:spcAft>
              <a:buClr>
                <a:schemeClr val="dk1"/>
              </a:buClr>
              <a:buSzPts val="3086"/>
              <a:buChar char="•"/>
              <a:defRPr sz="3086"/>
            </a:lvl2pPr>
            <a:lvl3pPr indent="-396620" lvl="2" marL="1371600" algn="l">
              <a:lnSpc>
                <a:spcPct val="90000"/>
              </a:lnSpc>
              <a:spcBef>
                <a:spcPts val="551"/>
              </a:spcBef>
              <a:spcAft>
                <a:spcPts val="0"/>
              </a:spcAft>
              <a:buClr>
                <a:schemeClr val="dk1"/>
              </a:buClr>
              <a:buSzPts val="2646"/>
              <a:buChar char="•"/>
              <a:defRPr sz="2646"/>
            </a:lvl3pPr>
            <a:lvl4pPr indent="-368617" lvl="3" marL="1828800" algn="l">
              <a:lnSpc>
                <a:spcPct val="90000"/>
              </a:lnSpc>
              <a:spcBef>
                <a:spcPts val="551"/>
              </a:spcBef>
              <a:spcAft>
                <a:spcPts val="0"/>
              </a:spcAft>
              <a:buClr>
                <a:schemeClr val="dk1"/>
              </a:buClr>
              <a:buSzPts val="2205"/>
              <a:buChar char="•"/>
              <a:defRPr sz="2205"/>
            </a:lvl4pPr>
            <a:lvl5pPr indent="-368617" lvl="4" marL="2286000" algn="l">
              <a:lnSpc>
                <a:spcPct val="90000"/>
              </a:lnSpc>
              <a:spcBef>
                <a:spcPts val="551"/>
              </a:spcBef>
              <a:spcAft>
                <a:spcPts val="0"/>
              </a:spcAft>
              <a:buClr>
                <a:schemeClr val="dk1"/>
              </a:buClr>
              <a:buSzPts val="2205"/>
              <a:buChar char="•"/>
              <a:defRPr sz="2205"/>
            </a:lvl5pPr>
            <a:lvl6pPr indent="-368617" lvl="5" marL="2743200" algn="l">
              <a:lnSpc>
                <a:spcPct val="90000"/>
              </a:lnSpc>
              <a:spcBef>
                <a:spcPts val="551"/>
              </a:spcBef>
              <a:spcAft>
                <a:spcPts val="0"/>
              </a:spcAft>
              <a:buClr>
                <a:schemeClr val="dk1"/>
              </a:buClr>
              <a:buSzPts val="2205"/>
              <a:buChar char="•"/>
              <a:defRPr sz="2205"/>
            </a:lvl6pPr>
            <a:lvl7pPr indent="-368617" lvl="6" marL="3200400" algn="l">
              <a:lnSpc>
                <a:spcPct val="90000"/>
              </a:lnSpc>
              <a:spcBef>
                <a:spcPts val="551"/>
              </a:spcBef>
              <a:spcAft>
                <a:spcPts val="0"/>
              </a:spcAft>
              <a:buClr>
                <a:schemeClr val="dk1"/>
              </a:buClr>
              <a:buSzPts val="2205"/>
              <a:buChar char="•"/>
              <a:defRPr sz="2205"/>
            </a:lvl7pPr>
            <a:lvl8pPr indent="-368617" lvl="7" marL="3657600" algn="l">
              <a:lnSpc>
                <a:spcPct val="90000"/>
              </a:lnSpc>
              <a:spcBef>
                <a:spcPts val="551"/>
              </a:spcBef>
              <a:spcAft>
                <a:spcPts val="0"/>
              </a:spcAft>
              <a:buClr>
                <a:schemeClr val="dk1"/>
              </a:buClr>
              <a:buSzPts val="2205"/>
              <a:buChar char="•"/>
              <a:defRPr sz="2205"/>
            </a:lvl8pPr>
            <a:lvl9pPr indent="-368617" lvl="8" marL="4114800" algn="l">
              <a:lnSpc>
                <a:spcPct val="90000"/>
              </a:lnSpc>
              <a:spcBef>
                <a:spcPts val="551"/>
              </a:spcBef>
              <a:spcAft>
                <a:spcPts val="0"/>
              </a:spcAft>
              <a:buClr>
                <a:schemeClr val="dk1"/>
              </a:buClr>
              <a:buSzPts val="2205"/>
              <a:buChar char="•"/>
              <a:defRPr sz="2205"/>
            </a:lvl9pPr>
          </a:lstStyle>
          <a:p/>
        </p:txBody>
      </p:sp>
      <p:sp>
        <p:nvSpPr>
          <p:cNvPr id="57" name="Google Shape;57;p9"/>
          <p:cNvSpPr txBox="1"/>
          <p:nvPr>
            <p:ph idx="2" type="body"/>
          </p:nvPr>
        </p:nvSpPr>
        <p:spPr>
          <a:xfrm>
            <a:off x="736455" y="2267902"/>
            <a:ext cx="3448388" cy="420157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102"/>
              </a:spcBef>
              <a:spcAft>
                <a:spcPts val="0"/>
              </a:spcAft>
              <a:buClr>
                <a:schemeClr val="dk1"/>
              </a:buClr>
              <a:buSzPts val="1764"/>
              <a:buNone/>
              <a:defRPr sz="1764"/>
            </a:lvl1pPr>
            <a:lvl2pPr indent="-228600" lvl="1" marL="914400" algn="l">
              <a:lnSpc>
                <a:spcPct val="90000"/>
              </a:lnSpc>
              <a:spcBef>
                <a:spcPts val="551"/>
              </a:spcBef>
              <a:spcAft>
                <a:spcPts val="0"/>
              </a:spcAft>
              <a:buClr>
                <a:schemeClr val="dk1"/>
              </a:buClr>
              <a:buSzPts val="1543"/>
              <a:buNone/>
              <a:defRPr sz="1543"/>
            </a:lvl2pPr>
            <a:lvl3pPr indent="-228600" lvl="2" marL="1371600" algn="l">
              <a:lnSpc>
                <a:spcPct val="90000"/>
              </a:lnSpc>
              <a:spcBef>
                <a:spcPts val="551"/>
              </a:spcBef>
              <a:spcAft>
                <a:spcPts val="0"/>
              </a:spcAft>
              <a:buClr>
                <a:schemeClr val="dk1"/>
              </a:buClr>
              <a:buSzPts val="1323"/>
              <a:buNone/>
              <a:defRPr sz="1323"/>
            </a:lvl3pPr>
            <a:lvl4pPr indent="-228600" lvl="3" marL="1828800" algn="l">
              <a:lnSpc>
                <a:spcPct val="90000"/>
              </a:lnSpc>
              <a:spcBef>
                <a:spcPts val="551"/>
              </a:spcBef>
              <a:spcAft>
                <a:spcPts val="0"/>
              </a:spcAft>
              <a:buClr>
                <a:schemeClr val="dk1"/>
              </a:buClr>
              <a:buSzPts val="1102"/>
              <a:buNone/>
              <a:defRPr sz="1102"/>
            </a:lvl4pPr>
            <a:lvl5pPr indent="-228600" lvl="4" marL="2286000" algn="l">
              <a:lnSpc>
                <a:spcPct val="90000"/>
              </a:lnSpc>
              <a:spcBef>
                <a:spcPts val="551"/>
              </a:spcBef>
              <a:spcAft>
                <a:spcPts val="0"/>
              </a:spcAft>
              <a:buClr>
                <a:schemeClr val="dk1"/>
              </a:buClr>
              <a:buSzPts val="1102"/>
              <a:buNone/>
              <a:defRPr sz="1102"/>
            </a:lvl5pPr>
            <a:lvl6pPr indent="-228600" lvl="5" marL="2743200" algn="l">
              <a:lnSpc>
                <a:spcPct val="90000"/>
              </a:lnSpc>
              <a:spcBef>
                <a:spcPts val="551"/>
              </a:spcBef>
              <a:spcAft>
                <a:spcPts val="0"/>
              </a:spcAft>
              <a:buClr>
                <a:schemeClr val="dk1"/>
              </a:buClr>
              <a:buSzPts val="1102"/>
              <a:buNone/>
              <a:defRPr sz="1102"/>
            </a:lvl6pPr>
            <a:lvl7pPr indent="-228600" lvl="6" marL="3200400" algn="l">
              <a:lnSpc>
                <a:spcPct val="90000"/>
              </a:lnSpc>
              <a:spcBef>
                <a:spcPts val="551"/>
              </a:spcBef>
              <a:spcAft>
                <a:spcPts val="0"/>
              </a:spcAft>
              <a:buClr>
                <a:schemeClr val="dk1"/>
              </a:buClr>
              <a:buSzPts val="1102"/>
              <a:buNone/>
              <a:defRPr sz="1102"/>
            </a:lvl7pPr>
            <a:lvl8pPr indent="-228600" lvl="7" marL="3657600" algn="l">
              <a:lnSpc>
                <a:spcPct val="90000"/>
              </a:lnSpc>
              <a:spcBef>
                <a:spcPts val="551"/>
              </a:spcBef>
              <a:spcAft>
                <a:spcPts val="0"/>
              </a:spcAft>
              <a:buClr>
                <a:schemeClr val="dk1"/>
              </a:buClr>
              <a:buSzPts val="1102"/>
              <a:buNone/>
              <a:defRPr sz="1102"/>
            </a:lvl8pPr>
            <a:lvl9pPr indent="-228600" lvl="8" marL="4114800" algn="l">
              <a:lnSpc>
                <a:spcPct val="90000"/>
              </a:lnSpc>
              <a:spcBef>
                <a:spcPts val="551"/>
              </a:spcBef>
              <a:spcAft>
                <a:spcPts val="0"/>
              </a:spcAft>
              <a:buClr>
                <a:schemeClr val="dk1"/>
              </a:buClr>
              <a:buSzPts val="1102"/>
              <a:buNone/>
              <a:defRPr sz="1102"/>
            </a:lvl9pPr>
          </a:lstStyle>
          <a:p/>
        </p:txBody>
      </p:sp>
      <p:sp>
        <p:nvSpPr>
          <p:cNvPr id="58" name="Google Shape;58;p9"/>
          <p:cNvSpPr txBox="1"/>
          <p:nvPr>
            <p:ph idx="10" type="dt"/>
          </p:nvPr>
        </p:nvSpPr>
        <p:spPr>
          <a:xfrm>
            <a:off x="735062" y="7006700"/>
            <a:ext cx="2405658" cy="40248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3541663" y="7006700"/>
            <a:ext cx="3608487" cy="40248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7551093" y="7006700"/>
            <a:ext cx="2405658" cy="40248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736455" y="503978"/>
            <a:ext cx="3448388" cy="176392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527"/>
              <a:buFont typeface="Play"/>
              <a:buNone/>
              <a:defRPr sz="3527"/>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4545413" y="1088455"/>
            <a:ext cx="5412730" cy="5372269"/>
          </a:xfrm>
          <a:prstGeom prst="rect">
            <a:avLst/>
          </a:prstGeom>
          <a:noFill/>
          <a:ln>
            <a:noFill/>
          </a:ln>
        </p:spPr>
      </p:sp>
      <p:sp>
        <p:nvSpPr>
          <p:cNvPr id="64" name="Google Shape;64;p10"/>
          <p:cNvSpPr txBox="1"/>
          <p:nvPr>
            <p:ph idx="1" type="body"/>
          </p:nvPr>
        </p:nvSpPr>
        <p:spPr>
          <a:xfrm>
            <a:off x="736455" y="2267902"/>
            <a:ext cx="3448388" cy="420157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102"/>
              </a:spcBef>
              <a:spcAft>
                <a:spcPts val="0"/>
              </a:spcAft>
              <a:buClr>
                <a:schemeClr val="dk1"/>
              </a:buClr>
              <a:buSzPts val="1764"/>
              <a:buNone/>
              <a:defRPr sz="1764"/>
            </a:lvl1pPr>
            <a:lvl2pPr indent="-228600" lvl="1" marL="914400" algn="l">
              <a:lnSpc>
                <a:spcPct val="90000"/>
              </a:lnSpc>
              <a:spcBef>
                <a:spcPts val="551"/>
              </a:spcBef>
              <a:spcAft>
                <a:spcPts val="0"/>
              </a:spcAft>
              <a:buClr>
                <a:schemeClr val="dk1"/>
              </a:buClr>
              <a:buSzPts val="1543"/>
              <a:buNone/>
              <a:defRPr sz="1543"/>
            </a:lvl2pPr>
            <a:lvl3pPr indent="-228600" lvl="2" marL="1371600" algn="l">
              <a:lnSpc>
                <a:spcPct val="90000"/>
              </a:lnSpc>
              <a:spcBef>
                <a:spcPts val="551"/>
              </a:spcBef>
              <a:spcAft>
                <a:spcPts val="0"/>
              </a:spcAft>
              <a:buClr>
                <a:schemeClr val="dk1"/>
              </a:buClr>
              <a:buSzPts val="1323"/>
              <a:buNone/>
              <a:defRPr sz="1323"/>
            </a:lvl3pPr>
            <a:lvl4pPr indent="-228600" lvl="3" marL="1828800" algn="l">
              <a:lnSpc>
                <a:spcPct val="90000"/>
              </a:lnSpc>
              <a:spcBef>
                <a:spcPts val="551"/>
              </a:spcBef>
              <a:spcAft>
                <a:spcPts val="0"/>
              </a:spcAft>
              <a:buClr>
                <a:schemeClr val="dk1"/>
              </a:buClr>
              <a:buSzPts val="1102"/>
              <a:buNone/>
              <a:defRPr sz="1102"/>
            </a:lvl4pPr>
            <a:lvl5pPr indent="-228600" lvl="4" marL="2286000" algn="l">
              <a:lnSpc>
                <a:spcPct val="90000"/>
              </a:lnSpc>
              <a:spcBef>
                <a:spcPts val="551"/>
              </a:spcBef>
              <a:spcAft>
                <a:spcPts val="0"/>
              </a:spcAft>
              <a:buClr>
                <a:schemeClr val="dk1"/>
              </a:buClr>
              <a:buSzPts val="1102"/>
              <a:buNone/>
              <a:defRPr sz="1102"/>
            </a:lvl5pPr>
            <a:lvl6pPr indent="-228600" lvl="5" marL="2743200" algn="l">
              <a:lnSpc>
                <a:spcPct val="90000"/>
              </a:lnSpc>
              <a:spcBef>
                <a:spcPts val="551"/>
              </a:spcBef>
              <a:spcAft>
                <a:spcPts val="0"/>
              </a:spcAft>
              <a:buClr>
                <a:schemeClr val="dk1"/>
              </a:buClr>
              <a:buSzPts val="1102"/>
              <a:buNone/>
              <a:defRPr sz="1102"/>
            </a:lvl6pPr>
            <a:lvl7pPr indent="-228600" lvl="6" marL="3200400" algn="l">
              <a:lnSpc>
                <a:spcPct val="90000"/>
              </a:lnSpc>
              <a:spcBef>
                <a:spcPts val="551"/>
              </a:spcBef>
              <a:spcAft>
                <a:spcPts val="0"/>
              </a:spcAft>
              <a:buClr>
                <a:schemeClr val="dk1"/>
              </a:buClr>
              <a:buSzPts val="1102"/>
              <a:buNone/>
              <a:defRPr sz="1102"/>
            </a:lvl7pPr>
            <a:lvl8pPr indent="-228600" lvl="7" marL="3657600" algn="l">
              <a:lnSpc>
                <a:spcPct val="90000"/>
              </a:lnSpc>
              <a:spcBef>
                <a:spcPts val="551"/>
              </a:spcBef>
              <a:spcAft>
                <a:spcPts val="0"/>
              </a:spcAft>
              <a:buClr>
                <a:schemeClr val="dk1"/>
              </a:buClr>
              <a:buSzPts val="1102"/>
              <a:buNone/>
              <a:defRPr sz="1102"/>
            </a:lvl8pPr>
            <a:lvl9pPr indent="-228600" lvl="8" marL="4114800" algn="l">
              <a:lnSpc>
                <a:spcPct val="90000"/>
              </a:lnSpc>
              <a:spcBef>
                <a:spcPts val="551"/>
              </a:spcBef>
              <a:spcAft>
                <a:spcPts val="0"/>
              </a:spcAft>
              <a:buClr>
                <a:schemeClr val="dk1"/>
              </a:buClr>
              <a:buSzPts val="1102"/>
              <a:buNone/>
              <a:defRPr sz="1102"/>
            </a:lvl9pPr>
          </a:lstStyle>
          <a:p/>
        </p:txBody>
      </p:sp>
      <p:sp>
        <p:nvSpPr>
          <p:cNvPr id="65" name="Google Shape;65;p10"/>
          <p:cNvSpPr txBox="1"/>
          <p:nvPr>
            <p:ph idx="10" type="dt"/>
          </p:nvPr>
        </p:nvSpPr>
        <p:spPr>
          <a:xfrm>
            <a:off x="735062" y="7006700"/>
            <a:ext cx="2405658" cy="402483"/>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3541663" y="7006700"/>
            <a:ext cx="3608487" cy="40248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7551093" y="7006700"/>
            <a:ext cx="2405658" cy="402483"/>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t-P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735062" y="402484"/>
            <a:ext cx="9221689" cy="1461188"/>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850"/>
              <a:buFont typeface="Play"/>
              <a:buNone/>
              <a:defRPr b="0" i="0" sz="4850" u="none" cap="none" strike="noStrike">
                <a:solidFill>
                  <a:schemeClr val="dk1"/>
                </a:solidFill>
                <a:latin typeface="Play"/>
                <a:ea typeface="Play"/>
                <a:cs typeface="Play"/>
                <a:sym typeface="Pla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735062" y="2012414"/>
            <a:ext cx="9221689" cy="4796544"/>
          </a:xfrm>
          <a:prstGeom prst="rect">
            <a:avLst/>
          </a:prstGeom>
          <a:noFill/>
          <a:ln>
            <a:noFill/>
          </a:ln>
        </p:spPr>
        <p:txBody>
          <a:bodyPr anchorCtr="0" anchor="t" bIns="45700" lIns="91425" spcFirstLastPara="1" rIns="91425" wrap="square" tIns="45700">
            <a:normAutofit/>
          </a:bodyPr>
          <a:lstStyle>
            <a:lvl1pPr indent="-424561" lvl="0" marL="457200" marR="0" rtl="0" algn="l">
              <a:lnSpc>
                <a:spcPct val="90000"/>
              </a:lnSpc>
              <a:spcBef>
                <a:spcPts val="1102"/>
              </a:spcBef>
              <a:spcAft>
                <a:spcPts val="0"/>
              </a:spcAft>
              <a:buClr>
                <a:schemeClr val="dk1"/>
              </a:buClr>
              <a:buSzPts val="3086"/>
              <a:buFont typeface="Arial"/>
              <a:buChar char="•"/>
              <a:defRPr b="0" i="0" sz="3086" u="none" cap="none" strike="noStrike">
                <a:solidFill>
                  <a:schemeClr val="dk1"/>
                </a:solidFill>
                <a:latin typeface="Arial"/>
                <a:ea typeface="Arial"/>
                <a:cs typeface="Arial"/>
                <a:sym typeface="Arial"/>
              </a:defRPr>
            </a:lvl1pPr>
            <a:lvl2pPr indent="-396621" lvl="1" marL="914400" marR="0" rtl="0" algn="l">
              <a:lnSpc>
                <a:spcPct val="90000"/>
              </a:lnSpc>
              <a:spcBef>
                <a:spcPts val="551"/>
              </a:spcBef>
              <a:spcAft>
                <a:spcPts val="0"/>
              </a:spcAft>
              <a:buClr>
                <a:schemeClr val="dk1"/>
              </a:buClr>
              <a:buSzPts val="2646"/>
              <a:buFont typeface="Arial"/>
              <a:buChar char="•"/>
              <a:defRPr b="0" i="0" sz="2646" u="none" cap="none" strike="noStrike">
                <a:solidFill>
                  <a:schemeClr val="dk1"/>
                </a:solidFill>
                <a:latin typeface="Arial"/>
                <a:ea typeface="Arial"/>
                <a:cs typeface="Arial"/>
                <a:sym typeface="Arial"/>
              </a:defRPr>
            </a:lvl2pPr>
            <a:lvl3pPr indent="-368617" lvl="2" marL="1371600" marR="0" rtl="0" algn="l">
              <a:lnSpc>
                <a:spcPct val="90000"/>
              </a:lnSpc>
              <a:spcBef>
                <a:spcPts val="551"/>
              </a:spcBef>
              <a:spcAft>
                <a:spcPts val="0"/>
              </a:spcAft>
              <a:buClr>
                <a:schemeClr val="dk1"/>
              </a:buClr>
              <a:buSzPts val="2205"/>
              <a:buFont typeface="Arial"/>
              <a:buChar char="•"/>
              <a:defRPr b="0" i="0" sz="2205" u="none" cap="none" strike="noStrike">
                <a:solidFill>
                  <a:schemeClr val="dk1"/>
                </a:solidFill>
                <a:latin typeface="Arial"/>
                <a:ea typeface="Arial"/>
                <a:cs typeface="Arial"/>
                <a:sym typeface="Arial"/>
              </a:defRPr>
            </a:lvl3pPr>
            <a:lvl4pPr indent="-354583" lvl="3" marL="1828800" marR="0" rtl="0" algn="l">
              <a:lnSpc>
                <a:spcPct val="90000"/>
              </a:lnSpc>
              <a:spcBef>
                <a:spcPts val="551"/>
              </a:spcBef>
              <a:spcAft>
                <a:spcPts val="0"/>
              </a:spcAft>
              <a:buClr>
                <a:schemeClr val="dk1"/>
              </a:buClr>
              <a:buSzPts val="1984"/>
              <a:buFont typeface="Arial"/>
              <a:buChar char="•"/>
              <a:defRPr b="0" i="0" sz="1984" u="none" cap="none" strike="noStrike">
                <a:solidFill>
                  <a:schemeClr val="dk1"/>
                </a:solidFill>
                <a:latin typeface="Arial"/>
                <a:ea typeface="Arial"/>
                <a:cs typeface="Arial"/>
                <a:sym typeface="Arial"/>
              </a:defRPr>
            </a:lvl4pPr>
            <a:lvl5pPr indent="-354583" lvl="4" marL="2286000" marR="0" rtl="0" algn="l">
              <a:lnSpc>
                <a:spcPct val="90000"/>
              </a:lnSpc>
              <a:spcBef>
                <a:spcPts val="551"/>
              </a:spcBef>
              <a:spcAft>
                <a:spcPts val="0"/>
              </a:spcAft>
              <a:buClr>
                <a:schemeClr val="dk1"/>
              </a:buClr>
              <a:buSzPts val="1984"/>
              <a:buFont typeface="Arial"/>
              <a:buChar char="•"/>
              <a:defRPr b="0" i="0" sz="1984" u="none" cap="none" strike="noStrike">
                <a:solidFill>
                  <a:schemeClr val="dk1"/>
                </a:solidFill>
                <a:latin typeface="Arial"/>
                <a:ea typeface="Arial"/>
                <a:cs typeface="Arial"/>
                <a:sym typeface="Arial"/>
              </a:defRPr>
            </a:lvl5pPr>
            <a:lvl6pPr indent="-354583" lvl="5" marL="2743200" marR="0" rtl="0" algn="l">
              <a:lnSpc>
                <a:spcPct val="90000"/>
              </a:lnSpc>
              <a:spcBef>
                <a:spcPts val="551"/>
              </a:spcBef>
              <a:spcAft>
                <a:spcPts val="0"/>
              </a:spcAft>
              <a:buClr>
                <a:schemeClr val="dk1"/>
              </a:buClr>
              <a:buSzPts val="1984"/>
              <a:buFont typeface="Arial"/>
              <a:buChar char="•"/>
              <a:defRPr b="0" i="0" sz="1984" u="none" cap="none" strike="noStrike">
                <a:solidFill>
                  <a:schemeClr val="dk1"/>
                </a:solidFill>
                <a:latin typeface="Arial"/>
                <a:ea typeface="Arial"/>
                <a:cs typeface="Arial"/>
                <a:sym typeface="Arial"/>
              </a:defRPr>
            </a:lvl6pPr>
            <a:lvl7pPr indent="-354583" lvl="6" marL="3200400" marR="0" rtl="0" algn="l">
              <a:lnSpc>
                <a:spcPct val="90000"/>
              </a:lnSpc>
              <a:spcBef>
                <a:spcPts val="551"/>
              </a:spcBef>
              <a:spcAft>
                <a:spcPts val="0"/>
              </a:spcAft>
              <a:buClr>
                <a:schemeClr val="dk1"/>
              </a:buClr>
              <a:buSzPts val="1984"/>
              <a:buFont typeface="Arial"/>
              <a:buChar char="•"/>
              <a:defRPr b="0" i="0" sz="1984" u="none" cap="none" strike="noStrike">
                <a:solidFill>
                  <a:schemeClr val="dk1"/>
                </a:solidFill>
                <a:latin typeface="Arial"/>
                <a:ea typeface="Arial"/>
                <a:cs typeface="Arial"/>
                <a:sym typeface="Arial"/>
              </a:defRPr>
            </a:lvl7pPr>
            <a:lvl8pPr indent="-354584" lvl="7" marL="3657600" marR="0" rtl="0" algn="l">
              <a:lnSpc>
                <a:spcPct val="90000"/>
              </a:lnSpc>
              <a:spcBef>
                <a:spcPts val="551"/>
              </a:spcBef>
              <a:spcAft>
                <a:spcPts val="0"/>
              </a:spcAft>
              <a:buClr>
                <a:schemeClr val="dk1"/>
              </a:buClr>
              <a:buSzPts val="1984"/>
              <a:buFont typeface="Arial"/>
              <a:buChar char="•"/>
              <a:defRPr b="0" i="0" sz="1984" u="none" cap="none" strike="noStrike">
                <a:solidFill>
                  <a:schemeClr val="dk1"/>
                </a:solidFill>
                <a:latin typeface="Arial"/>
                <a:ea typeface="Arial"/>
                <a:cs typeface="Arial"/>
                <a:sym typeface="Arial"/>
              </a:defRPr>
            </a:lvl8pPr>
            <a:lvl9pPr indent="-354584" lvl="8" marL="4114800" marR="0" rtl="0" algn="l">
              <a:lnSpc>
                <a:spcPct val="90000"/>
              </a:lnSpc>
              <a:spcBef>
                <a:spcPts val="551"/>
              </a:spcBef>
              <a:spcAft>
                <a:spcPts val="0"/>
              </a:spcAft>
              <a:buClr>
                <a:schemeClr val="dk1"/>
              </a:buClr>
              <a:buSzPts val="1984"/>
              <a:buFont typeface="Arial"/>
              <a:buChar char="•"/>
              <a:defRPr b="0" i="0" sz="1984" u="none" cap="none" strike="noStrike">
                <a:solidFill>
                  <a:schemeClr val="dk1"/>
                </a:solidFill>
                <a:latin typeface="Arial"/>
                <a:ea typeface="Arial"/>
                <a:cs typeface="Arial"/>
                <a:sym typeface="Arial"/>
              </a:defRPr>
            </a:lvl9pPr>
          </a:lstStyle>
          <a:p/>
        </p:txBody>
      </p:sp>
      <p:sp>
        <p:nvSpPr>
          <p:cNvPr id="8" name="Google Shape;8;p1"/>
          <p:cNvSpPr txBox="1"/>
          <p:nvPr>
            <p:ph idx="10" type="dt"/>
          </p:nvPr>
        </p:nvSpPr>
        <p:spPr>
          <a:xfrm>
            <a:off x="735062" y="7006700"/>
            <a:ext cx="2405658" cy="402483"/>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323" u="none" cap="none" strike="noStrike">
                <a:solidFill>
                  <a:srgbClr val="757575"/>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9" name="Google Shape;9;p1"/>
          <p:cNvSpPr txBox="1"/>
          <p:nvPr>
            <p:ph idx="11" type="ftr"/>
          </p:nvPr>
        </p:nvSpPr>
        <p:spPr>
          <a:xfrm>
            <a:off x="3541663" y="7006700"/>
            <a:ext cx="3608487" cy="402483"/>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323" u="none" cap="none" strike="noStrike">
                <a:solidFill>
                  <a:srgbClr val="757575"/>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0" name="Google Shape;10;p1"/>
          <p:cNvSpPr txBox="1"/>
          <p:nvPr>
            <p:ph idx="12" type="sldNum"/>
          </p:nvPr>
        </p:nvSpPr>
        <p:spPr>
          <a:xfrm>
            <a:off x="7551093" y="7006700"/>
            <a:ext cx="2405658" cy="402483"/>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323" u="none" cap="none" strike="noStrike">
                <a:solidFill>
                  <a:srgbClr val="757575"/>
                </a:solidFill>
                <a:latin typeface="Arial"/>
                <a:ea typeface="Arial"/>
                <a:cs typeface="Arial"/>
                <a:sym typeface="Arial"/>
              </a:defRPr>
            </a:lvl1pPr>
            <a:lvl2pPr indent="0" lvl="1" marL="0" marR="0" rtl="0" algn="r">
              <a:spcBef>
                <a:spcPts val="0"/>
              </a:spcBef>
              <a:buNone/>
              <a:defRPr b="0" i="0" sz="1323" u="none" cap="none" strike="noStrike">
                <a:solidFill>
                  <a:srgbClr val="757575"/>
                </a:solidFill>
                <a:latin typeface="Arial"/>
                <a:ea typeface="Arial"/>
                <a:cs typeface="Arial"/>
                <a:sym typeface="Arial"/>
              </a:defRPr>
            </a:lvl2pPr>
            <a:lvl3pPr indent="0" lvl="2" marL="0" marR="0" rtl="0" algn="r">
              <a:spcBef>
                <a:spcPts val="0"/>
              </a:spcBef>
              <a:buNone/>
              <a:defRPr b="0" i="0" sz="1323" u="none" cap="none" strike="noStrike">
                <a:solidFill>
                  <a:srgbClr val="757575"/>
                </a:solidFill>
                <a:latin typeface="Arial"/>
                <a:ea typeface="Arial"/>
                <a:cs typeface="Arial"/>
                <a:sym typeface="Arial"/>
              </a:defRPr>
            </a:lvl3pPr>
            <a:lvl4pPr indent="0" lvl="3" marL="0" marR="0" rtl="0" algn="r">
              <a:spcBef>
                <a:spcPts val="0"/>
              </a:spcBef>
              <a:buNone/>
              <a:defRPr b="0" i="0" sz="1323" u="none" cap="none" strike="noStrike">
                <a:solidFill>
                  <a:srgbClr val="757575"/>
                </a:solidFill>
                <a:latin typeface="Arial"/>
                <a:ea typeface="Arial"/>
                <a:cs typeface="Arial"/>
                <a:sym typeface="Arial"/>
              </a:defRPr>
            </a:lvl4pPr>
            <a:lvl5pPr indent="0" lvl="4" marL="0" marR="0" rtl="0" algn="r">
              <a:spcBef>
                <a:spcPts val="0"/>
              </a:spcBef>
              <a:buNone/>
              <a:defRPr b="0" i="0" sz="1323" u="none" cap="none" strike="noStrike">
                <a:solidFill>
                  <a:srgbClr val="757575"/>
                </a:solidFill>
                <a:latin typeface="Arial"/>
                <a:ea typeface="Arial"/>
                <a:cs typeface="Arial"/>
                <a:sym typeface="Arial"/>
              </a:defRPr>
            </a:lvl5pPr>
            <a:lvl6pPr indent="0" lvl="5" marL="0" marR="0" rtl="0" algn="r">
              <a:spcBef>
                <a:spcPts val="0"/>
              </a:spcBef>
              <a:buNone/>
              <a:defRPr b="0" i="0" sz="1323" u="none" cap="none" strike="noStrike">
                <a:solidFill>
                  <a:srgbClr val="757575"/>
                </a:solidFill>
                <a:latin typeface="Arial"/>
                <a:ea typeface="Arial"/>
                <a:cs typeface="Arial"/>
                <a:sym typeface="Arial"/>
              </a:defRPr>
            </a:lvl6pPr>
            <a:lvl7pPr indent="0" lvl="6" marL="0" marR="0" rtl="0" algn="r">
              <a:spcBef>
                <a:spcPts val="0"/>
              </a:spcBef>
              <a:buNone/>
              <a:defRPr b="0" i="0" sz="1323" u="none" cap="none" strike="noStrike">
                <a:solidFill>
                  <a:srgbClr val="757575"/>
                </a:solidFill>
                <a:latin typeface="Arial"/>
                <a:ea typeface="Arial"/>
                <a:cs typeface="Arial"/>
                <a:sym typeface="Arial"/>
              </a:defRPr>
            </a:lvl7pPr>
            <a:lvl8pPr indent="0" lvl="7" marL="0" marR="0" rtl="0" algn="r">
              <a:spcBef>
                <a:spcPts val="0"/>
              </a:spcBef>
              <a:buNone/>
              <a:defRPr b="0" i="0" sz="1323" u="none" cap="none" strike="noStrike">
                <a:solidFill>
                  <a:srgbClr val="757575"/>
                </a:solidFill>
                <a:latin typeface="Arial"/>
                <a:ea typeface="Arial"/>
                <a:cs typeface="Arial"/>
                <a:sym typeface="Arial"/>
              </a:defRPr>
            </a:lvl8pPr>
            <a:lvl9pPr indent="0" lvl="8" marL="0" marR="0" rtl="0" algn="r">
              <a:spcBef>
                <a:spcPts val="0"/>
              </a:spcBef>
              <a:buNone/>
              <a:defRPr b="0" i="0" sz="1323"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t-PT"/>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hyperlink" Target="http://www.engineers4europe.eu/" TargetMode="External"/><Relationship Id="rId4" Type="http://schemas.openxmlformats.org/officeDocument/2006/relationships/hyperlink" Target="http://www.aecef.net/" TargetMode="External"/><Relationship Id="rId5" Type="http://schemas.openxmlformats.org/officeDocument/2006/relationships/hyperlink" Target="https://e4e2025.fe.up.pt/" TargetMode="External"/><Relationship Id="rId6" Type="http://schemas.openxmlformats.org/officeDocument/2006/relationships/image" Target="../media/image2.jpg"/><Relationship Id="rId7"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http://www.aecef.net/" TargetMode="External"/><Relationship Id="rId4" Type="http://schemas.openxmlformats.org/officeDocument/2006/relationships/hyperlink" Target="mailto:aecef@fe.up.pt"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s://aecef.net/"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mailto:niktheod@civil.auth.gr" TargetMode="External"/><Relationship Id="rId4" Type="http://schemas.openxmlformats.org/officeDocument/2006/relationships/hyperlink" Target="mailto:kwan@cf.ac.uk" TargetMode="External"/><Relationship Id="rId5" Type="http://schemas.openxmlformats.org/officeDocument/2006/relationships/hyperlink" Target="mailto:aecef@fe.up.pt" TargetMode="External"/><Relationship Id="rId6" Type="http://schemas.openxmlformats.org/officeDocument/2006/relationships/hyperlink" Target="mailto:c.a.dmello-1@city.ac.uk" TargetMode="External"/><Relationship Id="rId7" Type="http://schemas.openxmlformats.org/officeDocument/2006/relationships/hyperlink" Target="mailto:zavrski@grad.hr" TargetMode="External"/><Relationship Id="rId8" Type="http://schemas.openxmlformats.org/officeDocument/2006/relationships/hyperlink" Target="mailto:m.gkantou@ljmu.ac.uk"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mailto:Michal.Jandera@fsv.cvut.cz" TargetMode="External"/><Relationship Id="rId4" Type="http://schemas.openxmlformats.org/officeDocument/2006/relationships/hyperlink" Target="mailto:salna.remigijus@gmail.com" TargetMode="External"/><Relationship Id="rId5" Type="http://schemas.openxmlformats.org/officeDocument/2006/relationships/hyperlink" Target="mailto:volokitin_oleg@mail.ru" TargetMode="External"/><Relationship Id="rId6" Type="http://schemas.openxmlformats.org/officeDocument/2006/relationships/hyperlink" Target="mailto:akimov@mgsu.ru" TargetMode="External"/><Relationship Id="rId7" Type="http://schemas.openxmlformats.org/officeDocument/2006/relationships/hyperlink" Target="mailto:Piotr.Berkowski@pwr.edu.pl" TargetMode="External"/><Relationship Id="rId8" Type="http://schemas.openxmlformats.org/officeDocument/2006/relationships/hyperlink" Target="mailto:zigler@fsv.cvut.cz"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3.jp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02060"/>
            </a:gs>
            <a:gs pos="14000">
              <a:srgbClr val="002060"/>
            </a:gs>
            <a:gs pos="66000">
              <a:srgbClr val="72C4E9"/>
            </a:gs>
            <a:gs pos="83000">
              <a:srgbClr val="72C4E9"/>
            </a:gs>
            <a:gs pos="100000">
              <a:srgbClr val="A1D6F0"/>
            </a:gs>
          </a:gsLst>
          <a:lin ang="16200000" scaled="0"/>
        </a:gradFill>
      </p:bgPr>
    </p:bg>
    <p:spTree>
      <p:nvGrpSpPr>
        <p:cNvPr id="83" name="Shape 83"/>
        <p:cNvGrpSpPr/>
        <p:nvPr/>
      </p:nvGrpSpPr>
      <p:grpSpPr>
        <a:xfrm>
          <a:off x="0" y="0"/>
          <a:ext cx="0" cy="0"/>
          <a:chOff x="0" y="0"/>
          <a:chExt cx="0" cy="0"/>
        </a:xfrm>
      </p:grpSpPr>
      <p:sp>
        <p:nvSpPr>
          <p:cNvPr id="84" name="Google Shape;84;p13"/>
          <p:cNvSpPr txBox="1"/>
          <p:nvPr>
            <p:ph type="ctrTitle"/>
          </p:nvPr>
        </p:nvSpPr>
        <p:spPr>
          <a:xfrm>
            <a:off x="801886" y="1237197"/>
            <a:ext cx="9088041" cy="2631887"/>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1F5C99"/>
              </a:buClr>
              <a:buSzPts val="6600"/>
              <a:buFont typeface="Verdana"/>
              <a:buNone/>
            </a:pPr>
            <a:r>
              <a:rPr b="1" lang="pt-PT">
                <a:solidFill>
                  <a:srgbClr val="FFC000"/>
                </a:solidFill>
                <a:latin typeface="Trebuchet MS"/>
                <a:ea typeface="Trebuchet MS"/>
                <a:cs typeface="Trebuchet MS"/>
                <a:sym typeface="Trebuchet MS"/>
              </a:rPr>
              <a:t>AECEF</a:t>
            </a:r>
            <a:r>
              <a:rPr b="1" lang="pt-PT">
                <a:solidFill>
                  <a:srgbClr val="1F5C99"/>
                </a:solidFill>
              </a:rPr>
              <a:t> </a:t>
            </a:r>
            <a:endParaRPr/>
          </a:p>
        </p:txBody>
      </p:sp>
      <p:sp>
        <p:nvSpPr>
          <p:cNvPr id="85" name="Google Shape;85;p13"/>
          <p:cNvSpPr txBox="1"/>
          <p:nvPr>
            <p:ph idx="1" type="subTitle"/>
          </p:nvPr>
        </p:nvSpPr>
        <p:spPr>
          <a:xfrm>
            <a:off x="1336477" y="4627756"/>
            <a:ext cx="7941338" cy="1167995"/>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rgbClr val="D8F2CF"/>
              </a:buClr>
              <a:buSzPts val="2600"/>
              <a:buNone/>
            </a:pPr>
            <a:r>
              <a:rPr b="1" lang="pt-PT">
                <a:solidFill>
                  <a:srgbClr val="D8F2CF"/>
                </a:solidFill>
                <a:latin typeface="Trebuchet MS"/>
                <a:ea typeface="Trebuchet MS"/>
                <a:cs typeface="Trebuchet MS"/>
                <a:sym typeface="Trebuchet MS"/>
              </a:rPr>
              <a:t>Association of European </a:t>
            </a:r>
            <a:endParaRPr>
              <a:latin typeface="Trebuchet MS"/>
              <a:ea typeface="Trebuchet MS"/>
              <a:cs typeface="Trebuchet MS"/>
              <a:sym typeface="Trebuchet MS"/>
            </a:endParaRPr>
          </a:p>
          <a:p>
            <a:pPr indent="0" lvl="0" marL="0" rtl="0" algn="ctr">
              <a:lnSpc>
                <a:spcPct val="90000"/>
              </a:lnSpc>
              <a:spcBef>
                <a:spcPts val="1102"/>
              </a:spcBef>
              <a:spcAft>
                <a:spcPts val="0"/>
              </a:spcAft>
              <a:buClr>
                <a:srgbClr val="D8F2CF"/>
              </a:buClr>
              <a:buSzPts val="2600"/>
              <a:buNone/>
            </a:pPr>
            <a:r>
              <a:rPr b="1" lang="pt-PT">
                <a:solidFill>
                  <a:srgbClr val="D8F2CF"/>
                </a:solidFill>
                <a:latin typeface="Trebuchet MS"/>
                <a:ea typeface="Trebuchet MS"/>
                <a:cs typeface="Trebuchet MS"/>
                <a:sym typeface="Trebuchet MS"/>
              </a:rPr>
              <a:t>Civil Engineering Faculties</a:t>
            </a:r>
            <a:endParaRPr b="1">
              <a:solidFill>
                <a:srgbClr val="D8F2CF"/>
              </a:solidFill>
              <a:latin typeface="Trebuchet MS"/>
              <a:ea typeface="Trebuchet MS"/>
              <a:cs typeface="Trebuchet MS"/>
              <a:sym typeface="Trebuchet MS"/>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2"/>
          <p:cNvSpPr/>
          <p:nvPr/>
        </p:nvSpPr>
        <p:spPr>
          <a:xfrm>
            <a:off x="-35039" y="-1"/>
            <a:ext cx="10726852" cy="7559675"/>
          </a:xfrm>
          <a:prstGeom prst="rect">
            <a:avLst/>
          </a:prstGeom>
          <a:solidFill>
            <a:srgbClr val="C3DCE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i="0" lang="pt-PT" sz="1800">
                <a:solidFill>
                  <a:srgbClr val="444444"/>
                </a:solidFill>
                <a:latin typeface="Trebuchet MS"/>
                <a:ea typeface="Trebuchet MS"/>
                <a:cs typeface="Trebuchet MS"/>
                <a:sym typeface="Trebuchet MS"/>
              </a:rPr>
              <a:t>AECEF will present and debate the conclusions of project E4E – Engineers for Europe (</a:t>
            </a:r>
            <a:r>
              <a:rPr i="0" lang="pt-PT" sz="1800" u="sng">
                <a:solidFill>
                  <a:schemeClr val="hlink"/>
                </a:solidFill>
                <a:latin typeface="Trebuchet MS"/>
                <a:ea typeface="Trebuchet MS"/>
                <a:cs typeface="Trebuchet MS"/>
                <a:sym typeface="Trebuchet MS"/>
                <a:hlinkClick r:id="rId3"/>
              </a:rPr>
              <a:t>www.engineers4europe.eu</a:t>
            </a:r>
            <a:r>
              <a:rPr i="0" lang="pt-PT" sz="1800">
                <a:solidFill>
                  <a:srgbClr val="444444"/>
                </a:solidFill>
                <a:latin typeface="Trebuchet MS"/>
                <a:ea typeface="Trebuchet MS"/>
                <a:cs typeface="Trebuchet MS"/>
                <a:sym typeface="Trebuchet MS"/>
              </a:rPr>
              <a:t>). It will happen in Prague, Czech Republic on 11 April 2025. The event is co-hosted by the Czech Technical University.</a:t>
            </a:r>
            <a:endParaRPr>
              <a:latin typeface="Trebuchet MS"/>
              <a:ea typeface="Trebuchet MS"/>
              <a:cs typeface="Trebuchet MS"/>
              <a:sym typeface="Trebuchet MS"/>
            </a:endParaRPr>
          </a:p>
          <a:p>
            <a:pPr indent="0" lvl="0" marL="0" marR="0" rtl="0" algn="ctr">
              <a:spcBef>
                <a:spcPts val="600"/>
              </a:spcBef>
              <a:spcAft>
                <a:spcPts val="0"/>
              </a:spcAft>
              <a:buNone/>
            </a:pPr>
            <a:r>
              <a:t/>
            </a:r>
            <a:endParaRPr i="0" sz="1800">
              <a:solidFill>
                <a:srgbClr val="444444"/>
              </a:solidFill>
              <a:latin typeface="Trebuchet MS"/>
              <a:ea typeface="Trebuchet MS"/>
              <a:cs typeface="Trebuchet MS"/>
              <a:sym typeface="Trebuchet MS"/>
            </a:endParaRPr>
          </a:p>
          <a:p>
            <a:pPr indent="0" lvl="0" marL="0" marR="0" rtl="0" algn="ctr">
              <a:spcBef>
                <a:spcPts val="600"/>
              </a:spcBef>
              <a:spcAft>
                <a:spcPts val="0"/>
              </a:spcAft>
              <a:buNone/>
            </a:pPr>
            <a:r>
              <a:rPr i="0" lang="pt-PT" sz="1800">
                <a:solidFill>
                  <a:srgbClr val="444444"/>
                </a:solidFill>
                <a:latin typeface="Trebuchet MS"/>
                <a:ea typeface="Trebuchet MS"/>
                <a:cs typeface="Trebuchet MS"/>
                <a:sym typeface="Trebuchet MS"/>
              </a:rPr>
              <a:t>The project objectives and outputs to be presented are:</a:t>
            </a:r>
            <a:endParaRPr>
              <a:latin typeface="Trebuchet MS"/>
              <a:ea typeface="Trebuchet MS"/>
              <a:cs typeface="Trebuchet MS"/>
              <a:sym typeface="Trebuchet MS"/>
            </a:endParaRPr>
          </a:p>
          <a:p>
            <a:pPr indent="-171450" lvl="0" marL="171450" marR="0" rtl="0" algn="ctr">
              <a:spcBef>
                <a:spcPts val="600"/>
              </a:spcBef>
              <a:spcAft>
                <a:spcPts val="0"/>
              </a:spcAft>
              <a:buClr>
                <a:srgbClr val="444444"/>
              </a:buClr>
              <a:buSzPts val="1800"/>
              <a:buFont typeface="Trebuchet MS"/>
              <a:buChar char="•"/>
            </a:pPr>
            <a:r>
              <a:rPr i="0" lang="pt-PT" sz="1800">
                <a:solidFill>
                  <a:srgbClr val="444444"/>
                </a:solidFill>
                <a:latin typeface="Trebuchet MS"/>
                <a:ea typeface="Trebuchet MS"/>
                <a:cs typeface="Trebuchet MS"/>
                <a:sym typeface="Trebuchet MS"/>
              </a:rPr>
              <a:t>European Engineering Professional Skills Council Strategy</a:t>
            </a:r>
            <a:endParaRPr>
              <a:latin typeface="Trebuchet MS"/>
              <a:ea typeface="Trebuchet MS"/>
              <a:cs typeface="Trebuchet MS"/>
              <a:sym typeface="Trebuchet MS"/>
            </a:endParaRPr>
          </a:p>
          <a:p>
            <a:pPr indent="-171450" lvl="0" marL="171450" marR="0" rtl="0" algn="ctr">
              <a:spcBef>
                <a:spcPts val="0"/>
              </a:spcBef>
              <a:spcAft>
                <a:spcPts val="0"/>
              </a:spcAft>
              <a:buClr>
                <a:srgbClr val="444444"/>
              </a:buClr>
              <a:buSzPts val="1800"/>
              <a:buFont typeface="Trebuchet MS"/>
              <a:buChar char="•"/>
            </a:pPr>
            <a:r>
              <a:rPr i="0" lang="pt-PT" sz="1800">
                <a:solidFill>
                  <a:srgbClr val="444444"/>
                </a:solidFill>
                <a:latin typeface="Trebuchet MS"/>
                <a:ea typeface="Trebuchet MS"/>
                <a:cs typeface="Trebuchet MS"/>
                <a:sym typeface="Trebuchet MS"/>
              </a:rPr>
              <a:t>New Trends in Engineering Education</a:t>
            </a:r>
            <a:endParaRPr>
              <a:latin typeface="Trebuchet MS"/>
              <a:ea typeface="Trebuchet MS"/>
              <a:cs typeface="Trebuchet MS"/>
              <a:sym typeface="Trebuchet MS"/>
            </a:endParaRPr>
          </a:p>
          <a:p>
            <a:pPr indent="-171450" lvl="0" marL="171450" marR="0" rtl="0" algn="ctr">
              <a:spcBef>
                <a:spcPts val="0"/>
              </a:spcBef>
              <a:spcAft>
                <a:spcPts val="0"/>
              </a:spcAft>
              <a:buClr>
                <a:srgbClr val="444444"/>
              </a:buClr>
              <a:buSzPts val="1800"/>
              <a:buFont typeface="Trebuchet MS"/>
              <a:buChar char="•"/>
            </a:pPr>
            <a:r>
              <a:rPr i="0" lang="pt-PT" sz="1800">
                <a:solidFill>
                  <a:srgbClr val="444444"/>
                </a:solidFill>
                <a:latin typeface="Trebuchet MS"/>
                <a:ea typeface="Trebuchet MS"/>
                <a:cs typeface="Trebuchet MS"/>
                <a:sym typeface="Trebuchet MS"/>
              </a:rPr>
              <a:t>Free Online Training for Engineering</a:t>
            </a:r>
            <a:endParaRPr>
              <a:latin typeface="Trebuchet MS"/>
              <a:ea typeface="Trebuchet MS"/>
              <a:cs typeface="Trebuchet MS"/>
              <a:sym typeface="Trebuchet MS"/>
            </a:endParaRPr>
          </a:p>
          <a:p>
            <a:pPr indent="-57150" lvl="0" marL="171450" marR="0" rtl="0" algn="ctr">
              <a:spcBef>
                <a:spcPts val="0"/>
              </a:spcBef>
              <a:spcAft>
                <a:spcPts val="0"/>
              </a:spcAft>
              <a:buClr>
                <a:schemeClr val="dk1"/>
              </a:buClr>
              <a:buSzPts val="1800"/>
              <a:buFont typeface="Arial"/>
              <a:buNone/>
            </a:pPr>
            <a:r>
              <a:t/>
            </a:r>
            <a:endParaRPr i="0" sz="1800">
              <a:solidFill>
                <a:srgbClr val="444444"/>
              </a:solidFill>
              <a:latin typeface="Trebuchet MS"/>
              <a:ea typeface="Trebuchet MS"/>
              <a:cs typeface="Trebuchet MS"/>
              <a:sym typeface="Trebuchet MS"/>
            </a:endParaRPr>
          </a:p>
          <a:p>
            <a:pPr indent="0" lvl="0" marL="0" marR="0" rtl="0" algn="ctr">
              <a:spcBef>
                <a:spcPts val="600"/>
              </a:spcBef>
              <a:spcAft>
                <a:spcPts val="0"/>
              </a:spcAft>
              <a:buNone/>
            </a:pPr>
            <a:r>
              <a:rPr i="0" lang="pt-PT" sz="1800">
                <a:solidFill>
                  <a:srgbClr val="444444"/>
                </a:solidFill>
                <a:latin typeface="Trebuchet MS"/>
                <a:ea typeface="Trebuchet MS"/>
                <a:cs typeface="Trebuchet MS"/>
                <a:sym typeface="Trebuchet MS"/>
              </a:rPr>
              <a:t>The session consists of three round tables addressing these three topics. The format will consist on Socratic debates with three speakers in each one. It will be completed by participation from the audience. Organisations invited are Engineers Europe, EUCEET, IACES, BEST, AECEF, ECCE, SEFI, ISHCCO and ECEC. Event will be hybrid.</a:t>
            </a:r>
            <a:endParaRPr>
              <a:latin typeface="Trebuchet MS"/>
              <a:ea typeface="Trebuchet MS"/>
              <a:cs typeface="Trebuchet MS"/>
              <a:sym typeface="Trebuchet MS"/>
            </a:endParaRPr>
          </a:p>
          <a:p>
            <a:pPr indent="0" lvl="0" marL="0" marR="0" rtl="0" algn="ctr">
              <a:spcBef>
                <a:spcPts val="600"/>
              </a:spcBef>
              <a:spcAft>
                <a:spcPts val="0"/>
              </a:spcAft>
              <a:buNone/>
            </a:pPr>
            <a:r>
              <a:rPr i="0" lang="pt-PT" sz="1800">
                <a:solidFill>
                  <a:srgbClr val="444444"/>
                </a:solidFill>
                <a:latin typeface="Trebuchet MS"/>
                <a:ea typeface="Trebuchet MS"/>
                <a:cs typeface="Trebuchet MS"/>
                <a:sym typeface="Trebuchet MS"/>
              </a:rPr>
              <a:t>Reserve the date and see (</a:t>
            </a:r>
            <a:r>
              <a:rPr i="0" lang="pt-PT" sz="1800" u="sng">
                <a:solidFill>
                  <a:schemeClr val="hlink"/>
                </a:solidFill>
                <a:latin typeface="Trebuchet MS"/>
                <a:ea typeface="Trebuchet MS"/>
                <a:cs typeface="Trebuchet MS"/>
                <a:sym typeface="Trebuchet MS"/>
                <a:hlinkClick r:id="rId4"/>
              </a:rPr>
              <a:t>www.aecef.net</a:t>
            </a:r>
            <a:r>
              <a:rPr i="0" lang="pt-PT" sz="1800">
                <a:solidFill>
                  <a:srgbClr val="444444"/>
                </a:solidFill>
                <a:latin typeface="Trebuchet MS"/>
                <a:ea typeface="Trebuchet MS"/>
                <a:cs typeface="Trebuchet MS"/>
                <a:sym typeface="Trebuchet MS"/>
              </a:rPr>
              <a:t>) and (</a:t>
            </a:r>
            <a:r>
              <a:rPr i="0" lang="pt-PT" sz="1800" u="sng">
                <a:solidFill>
                  <a:schemeClr val="hlink"/>
                </a:solidFill>
                <a:latin typeface="Trebuchet MS"/>
                <a:ea typeface="Trebuchet MS"/>
                <a:cs typeface="Trebuchet MS"/>
                <a:sym typeface="Trebuchet MS"/>
                <a:hlinkClick r:id="rId5"/>
              </a:rPr>
              <a:t>https://e4e2025.fe.up.pt</a:t>
            </a:r>
            <a:r>
              <a:rPr i="0" lang="pt-PT" sz="1800">
                <a:solidFill>
                  <a:srgbClr val="444444"/>
                </a:solidFill>
                <a:latin typeface="Trebuchet MS"/>
                <a:ea typeface="Trebuchet MS"/>
                <a:cs typeface="Trebuchet MS"/>
                <a:sym typeface="Trebuchet MS"/>
              </a:rPr>
              <a:t>/).</a:t>
            </a:r>
            <a:endParaRPr sz="1800">
              <a:solidFill>
                <a:schemeClr val="lt1"/>
              </a:solidFill>
              <a:latin typeface="Trebuchet MS"/>
              <a:ea typeface="Trebuchet MS"/>
              <a:cs typeface="Trebuchet MS"/>
              <a:sym typeface="Trebuchet MS"/>
            </a:endParaRPr>
          </a:p>
        </p:txBody>
      </p:sp>
      <p:sp>
        <p:nvSpPr>
          <p:cNvPr id="144" name="Google Shape;144;p22"/>
          <p:cNvSpPr txBox="1"/>
          <p:nvPr/>
        </p:nvSpPr>
        <p:spPr>
          <a:xfrm>
            <a:off x="1072281" y="332936"/>
            <a:ext cx="3711591"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pt-PT" sz="2400">
                <a:solidFill>
                  <a:srgbClr val="4892DC"/>
                </a:solidFill>
                <a:latin typeface="Trebuchet MS"/>
                <a:ea typeface="Trebuchet MS"/>
                <a:cs typeface="Trebuchet MS"/>
                <a:sym typeface="Trebuchet MS"/>
              </a:rPr>
              <a:t>PROJECT E4E</a:t>
            </a:r>
            <a:endParaRPr b="1" sz="2400">
              <a:solidFill>
                <a:srgbClr val="4892DC"/>
              </a:solidFill>
              <a:latin typeface="Trebuchet MS"/>
              <a:ea typeface="Trebuchet MS"/>
              <a:cs typeface="Trebuchet MS"/>
              <a:sym typeface="Trebuchet MS"/>
            </a:endParaRPr>
          </a:p>
        </p:txBody>
      </p:sp>
      <p:sp>
        <p:nvSpPr>
          <p:cNvPr id="145" name="Google Shape;145;p22"/>
          <p:cNvSpPr txBox="1"/>
          <p:nvPr/>
        </p:nvSpPr>
        <p:spPr>
          <a:xfrm>
            <a:off x="35038" y="6882036"/>
            <a:ext cx="7422261"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0" i="0" sz="1000">
              <a:solidFill>
                <a:srgbClr val="444444"/>
              </a:solidFill>
              <a:latin typeface="Montserrat"/>
              <a:ea typeface="Montserrat"/>
              <a:cs typeface="Montserrat"/>
              <a:sym typeface="Montserrat"/>
            </a:endParaRPr>
          </a:p>
        </p:txBody>
      </p:sp>
      <p:pic>
        <p:nvPicPr>
          <p:cNvPr descr="A blue sign with a lion and a crown&#10;&#10;Description automatically generated" id="146" name="Google Shape;146;p22"/>
          <p:cNvPicPr preferRelativeResize="0"/>
          <p:nvPr/>
        </p:nvPicPr>
        <p:blipFill rotWithShape="1">
          <a:blip r:embed="rId6">
            <a:alphaModFix/>
          </a:blip>
          <a:srcRect b="0" l="0" r="0" t="0"/>
          <a:stretch/>
        </p:blipFill>
        <p:spPr>
          <a:xfrm>
            <a:off x="2362756" y="6237537"/>
            <a:ext cx="2085445" cy="1017752"/>
          </a:xfrm>
          <a:prstGeom prst="rect">
            <a:avLst/>
          </a:prstGeom>
          <a:noFill/>
          <a:ln>
            <a:noFill/>
          </a:ln>
        </p:spPr>
      </p:pic>
      <p:pic>
        <p:nvPicPr>
          <p:cNvPr descr="A black and white logo&#10;&#10;Description automatically generated" id="147" name="Google Shape;147;p22"/>
          <p:cNvPicPr preferRelativeResize="0"/>
          <p:nvPr/>
        </p:nvPicPr>
        <p:blipFill rotWithShape="1">
          <a:blip r:embed="rId7">
            <a:alphaModFix/>
          </a:blip>
          <a:srcRect b="0" l="0" r="0" t="0"/>
          <a:stretch/>
        </p:blipFill>
        <p:spPr>
          <a:xfrm>
            <a:off x="5084589" y="6043960"/>
            <a:ext cx="1480825" cy="135661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2060"/>
        </a:solidFill>
      </p:bgPr>
    </p:bg>
    <p:spTree>
      <p:nvGrpSpPr>
        <p:cNvPr id="151" name="Shape 151"/>
        <p:cNvGrpSpPr/>
        <p:nvPr/>
      </p:nvGrpSpPr>
      <p:grpSpPr>
        <a:xfrm>
          <a:off x="0" y="0"/>
          <a:ext cx="0" cy="0"/>
          <a:chOff x="0" y="0"/>
          <a:chExt cx="0" cy="0"/>
        </a:xfrm>
      </p:grpSpPr>
      <p:sp>
        <p:nvSpPr>
          <p:cNvPr id="152" name="Google Shape;152;p23"/>
          <p:cNvSpPr txBox="1"/>
          <p:nvPr>
            <p:ph type="title"/>
          </p:nvPr>
        </p:nvSpPr>
        <p:spPr>
          <a:xfrm>
            <a:off x="648944" y="1857796"/>
            <a:ext cx="9221700" cy="3144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600"/>
              <a:buFont typeface="Play"/>
              <a:buNone/>
            </a:pPr>
            <a:r>
              <a:rPr lang="pt-PT" sz="5814" u="sng">
                <a:solidFill>
                  <a:srgbClr val="FFFF00"/>
                </a:solidFill>
                <a:latin typeface="Trebuchet MS"/>
                <a:ea typeface="Trebuchet MS"/>
                <a:cs typeface="Trebuchet MS"/>
                <a:sym typeface="Trebuchet MS"/>
                <a:hlinkClick r:id="rId3">
                  <a:extLst>
                    <a:ext uri="{A12FA001-AC4F-418D-AE19-62706E023703}">
                      <ahyp:hlinkClr val="tx"/>
                    </a:ext>
                  </a:extLst>
                </a:hlinkClick>
              </a:rPr>
              <a:t>www.aecef.net</a:t>
            </a:r>
            <a:br>
              <a:rPr lang="pt-PT"/>
            </a:br>
            <a:br>
              <a:rPr lang="pt-PT"/>
            </a:br>
            <a:r>
              <a:rPr lang="pt-PT" sz="6214" u="sng">
                <a:solidFill>
                  <a:srgbClr val="FF9900"/>
                </a:solidFill>
                <a:hlinkClick r:id="rId4">
                  <a:extLst>
                    <a:ext uri="{A12FA001-AC4F-418D-AE19-62706E023703}">
                      <ahyp:hlinkClr val="tx"/>
                    </a:ext>
                  </a:extLst>
                </a:hlinkClick>
              </a:rPr>
              <a:t>aecef@fe.up.pt</a:t>
            </a:r>
            <a:endParaRPr sz="6214">
              <a:solidFill>
                <a:srgbClr val="FF99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02060"/>
            </a:gs>
            <a:gs pos="14000">
              <a:srgbClr val="002060"/>
            </a:gs>
            <a:gs pos="66000">
              <a:srgbClr val="72C4E9"/>
            </a:gs>
            <a:gs pos="83000">
              <a:srgbClr val="72C4E9"/>
            </a:gs>
            <a:gs pos="100000">
              <a:srgbClr val="A1D6F0"/>
            </a:gs>
          </a:gsLst>
          <a:lin ang="16200000" scaled="0"/>
        </a:gradFill>
      </p:bgPr>
    </p:bg>
    <p:spTree>
      <p:nvGrpSpPr>
        <p:cNvPr id="89" name="Shape 89"/>
        <p:cNvGrpSpPr/>
        <p:nvPr/>
      </p:nvGrpSpPr>
      <p:grpSpPr>
        <a:xfrm>
          <a:off x="0" y="0"/>
          <a:ext cx="0" cy="0"/>
          <a:chOff x="0" y="0"/>
          <a:chExt cx="0" cy="0"/>
        </a:xfrm>
      </p:grpSpPr>
      <p:sp>
        <p:nvSpPr>
          <p:cNvPr id="90" name="Google Shape;90;p14"/>
          <p:cNvSpPr txBox="1"/>
          <p:nvPr>
            <p:ph type="title"/>
          </p:nvPr>
        </p:nvSpPr>
        <p:spPr>
          <a:xfrm>
            <a:off x="735862" y="133934"/>
            <a:ext cx="9221700" cy="14613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BF4F14"/>
              </a:buClr>
              <a:buSzPts val="4800"/>
              <a:buFont typeface="Play"/>
              <a:buNone/>
            </a:pPr>
            <a:r>
              <a:rPr b="1" lang="pt-PT">
                <a:solidFill>
                  <a:srgbClr val="BF4F14"/>
                </a:solidFill>
                <a:latin typeface="Trebuchet MS"/>
                <a:ea typeface="Trebuchet MS"/>
                <a:cs typeface="Trebuchet MS"/>
                <a:sym typeface="Trebuchet MS"/>
              </a:rPr>
              <a:t>History</a:t>
            </a:r>
            <a:endParaRPr b="1">
              <a:solidFill>
                <a:srgbClr val="BF4F14"/>
              </a:solidFill>
              <a:latin typeface="Trebuchet MS"/>
              <a:ea typeface="Trebuchet MS"/>
              <a:cs typeface="Trebuchet MS"/>
              <a:sym typeface="Trebuchet MS"/>
            </a:endParaRPr>
          </a:p>
        </p:txBody>
      </p:sp>
      <p:sp>
        <p:nvSpPr>
          <p:cNvPr id="91" name="Google Shape;91;p14"/>
          <p:cNvSpPr txBox="1"/>
          <p:nvPr>
            <p:ph idx="1" type="body"/>
          </p:nvPr>
        </p:nvSpPr>
        <p:spPr>
          <a:xfrm>
            <a:off x="735062" y="2012414"/>
            <a:ext cx="9221689" cy="4796544"/>
          </a:xfrm>
          <a:prstGeom prst="rect">
            <a:avLst/>
          </a:prstGeom>
          <a:noFill/>
          <a:ln>
            <a:noFill/>
          </a:ln>
        </p:spPr>
        <p:txBody>
          <a:bodyPr anchorCtr="0" anchor="t" bIns="45700" lIns="91425" spcFirstLastPara="1" rIns="91425" wrap="square" tIns="45700">
            <a:normAutofit fontScale="85000" lnSpcReduction="20000"/>
          </a:bodyPr>
          <a:lstStyle/>
          <a:p>
            <a:pPr indent="0" lvl="0" marL="0" rtl="0" algn="l">
              <a:lnSpc>
                <a:spcPct val="90000"/>
              </a:lnSpc>
              <a:spcBef>
                <a:spcPts val="0"/>
              </a:spcBef>
              <a:spcAft>
                <a:spcPts val="0"/>
              </a:spcAft>
              <a:buClr>
                <a:schemeClr val="lt1"/>
              </a:buClr>
              <a:buSzPct val="97213"/>
              <a:buNone/>
            </a:pPr>
            <a:r>
              <a:rPr i="0" lang="pt-PT">
                <a:solidFill>
                  <a:schemeClr val="lt1"/>
                </a:solidFill>
                <a:latin typeface="Trebuchet MS"/>
                <a:ea typeface="Trebuchet MS"/>
                <a:cs typeface="Trebuchet MS"/>
                <a:sym typeface="Trebuchet MS"/>
              </a:rPr>
              <a:t>The Association of European Civil Engineering Faculties (AECEF) was founded on the 14th September 1992. </a:t>
            </a:r>
            <a:endParaRPr>
              <a:latin typeface="Trebuchet MS"/>
              <a:ea typeface="Trebuchet MS"/>
              <a:cs typeface="Trebuchet MS"/>
              <a:sym typeface="Trebuchet MS"/>
            </a:endParaRPr>
          </a:p>
          <a:p>
            <a:pPr indent="0" lvl="0" marL="0" rtl="0" algn="l">
              <a:lnSpc>
                <a:spcPct val="90000"/>
              </a:lnSpc>
              <a:spcBef>
                <a:spcPts val="1102"/>
              </a:spcBef>
              <a:spcAft>
                <a:spcPts val="0"/>
              </a:spcAft>
              <a:buClr>
                <a:schemeClr val="lt1"/>
              </a:buClr>
              <a:buSzPct val="97213"/>
              <a:buNone/>
            </a:pPr>
            <a:r>
              <a:rPr i="0" lang="pt-PT">
                <a:solidFill>
                  <a:schemeClr val="lt1"/>
                </a:solidFill>
                <a:latin typeface="Trebuchet MS"/>
                <a:ea typeface="Trebuchet MS"/>
                <a:cs typeface="Trebuchet MS"/>
                <a:sym typeface="Trebuchet MS"/>
              </a:rPr>
              <a:t>Current site of AECEF is </a:t>
            </a:r>
            <a:r>
              <a:rPr i="0" lang="pt-PT" u="sng" strike="noStrike">
                <a:solidFill>
                  <a:srgbClr val="9900FF"/>
                </a:solidFill>
                <a:latin typeface="Trebuchet MS"/>
                <a:ea typeface="Trebuchet MS"/>
                <a:cs typeface="Trebuchet MS"/>
                <a:sym typeface="Trebuchet MS"/>
                <a:hlinkClick r:id="rId3">
                  <a:extLst>
                    <a:ext uri="{A12FA001-AC4F-418D-AE19-62706E023703}">
                      <ahyp:hlinkClr val="tx"/>
                    </a:ext>
                  </a:extLst>
                </a:hlinkClick>
              </a:rPr>
              <a:t>https://aecef.net/</a:t>
            </a:r>
            <a:r>
              <a:rPr i="0" lang="pt-PT">
                <a:solidFill>
                  <a:schemeClr val="lt1"/>
                </a:solidFill>
                <a:latin typeface="Trebuchet MS"/>
                <a:ea typeface="Trebuchet MS"/>
                <a:cs typeface="Trebuchet MS"/>
                <a:sym typeface="Trebuchet MS"/>
              </a:rPr>
              <a:t>.</a:t>
            </a:r>
            <a:endParaRPr i="0">
              <a:solidFill>
                <a:schemeClr val="lt1"/>
              </a:solidFill>
              <a:latin typeface="Trebuchet MS"/>
              <a:ea typeface="Trebuchet MS"/>
              <a:cs typeface="Trebuchet MS"/>
              <a:sym typeface="Trebuchet MS"/>
            </a:endParaRPr>
          </a:p>
          <a:p>
            <a:pPr indent="0" lvl="0" marL="0" rtl="0" algn="l">
              <a:lnSpc>
                <a:spcPct val="90000"/>
              </a:lnSpc>
              <a:spcBef>
                <a:spcPts val="1102"/>
              </a:spcBef>
              <a:spcAft>
                <a:spcPts val="0"/>
              </a:spcAft>
              <a:buClr>
                <a:schemeClr val="lt1"/>
              </a:buClr>
              <a:buSzPct val="97213"/>
              <a:buNone/>
            </a:pPr>
            <a:r>
              <a:t/>
            </a:r>
            <a:endParaRPr>
              <a:solidFill>
                <a:schemeClr val="lt1"/>
              </a:solidFill>
              <a:latin typeface="Trebuchet MS"/>
              <a:ea typeface="Trebuchet MS"/>
              <a:cs typeface="Trebuchet MS"/>
              <a:sym typeface="Trebuchet MS"/>
            </a:endParaRPr>
          </a:p>
          <a:p>
            <a:pPr indent="0" lvl="0" marL="0" rtl="0" algn="l">
              <a:lnSpc>
                <a:spcPct val="90000"/>
              </a:lnSpc>
              <a:spcBef>
                <a:spcPts val="1102"/>
              </a:spcBef>
              <a:spcAft>
                <a:spcPts val="0"/>
              </a:spcAft>
              <a:buClr>
                <a:srgbClr val="FFC000"/>
              </a:buClr>
              <a:buSzPct val="97213"/>
              <a:buNone/>
            </a:pPr>
            <a:r>
              <a:rPr i="0" lang="pt-PT">
                <a:solidFill>
                  <a:srgbClr val="FFC000"/>
                </a:solidFill>
                <a:latin typeface="Trebuchet MS"/>
                <a:ea typeface="Trebuchet MS"/>
                <a:cs typeface="Trebuchet MS"/>
                <a:sym typeface="Trebuchet MS"/>
              </a:rPr>
              <a:t>It was the idea and initiative of Professor Jiří Witzany, CVUT, to create conditions and links for closer cooperation of mainly European universities with Civil Engineering study programmes. </a:t>
            </a:r>
            <a:endParaRPr i="0">
              <a:solidFill>
                <a:srgbClr val="FFC000"/>
              </a:solidFill>
              <a:latin typeface="Trebuchet MS"/>
              <a:ea typeface="Trebuchet MS"/>
              <a:cs typeface="Trebuchet MS"/>
              <a:sym typeface="Trebuchet MS"/>
            </a:endParaRPr>
          </a:p>
          <a:p>
            <a:pPr indent="0" lvl="0" marL="0" rtl="0" algn="l">
              <a:lnSpc>
                <a:spcPct val="90000"/>
              </a:lnSpc>
              <a:spcBef>
                <a:spcPts val="1102"/>
              </a:spcBef>
              <a:spcAft>
                <a:spcPts val="0"/>
              </a:spcAft>
              <a:buClr>
                <a:srgbClr val="FFC000"/>
              </a:buClr>
              <a:buSzPct val="97213"/>
              <a:buNone/>
            </a:pPr>
            <a:r>
              <a:t/>
            </a:r>
            <a:endParaRPr>
              <a:solidFill>
                <a:srgbClr val="FFC000"/>
              </a:solidFill>
              <a:latin typeface="Trebuchet MS"/>
              <a:ea typeface="Trebuchet MS"/>
              <a:cs typeface="Trebuchet MS"/>
              <a:sym typeface="Trebuchet MS"/>
            </a:endParaRPr>
          </a:p>
          <a:p>
            <a:pPr indent="0" lvl="0" marL="0" rtl="0" algn="l">
              <a:lnSpc>
                <a:spcPct val="90000"/>
              </a:lnSpc>
              <a:spcBef>
                <a:spcPts val="1102"/>
              </a:spcBef>
              <a:spcAft>
                <a:spcPts val="0"/>
              </a:spcAft>
              <a:buClr>
                <a:srgbClr val="FFFF00"/>
              </a:buClr>
              <a:buSzPct val="97213"/>
              <a:buNone/>
            </a:pPr>
            <a:r>
              <a:rPr i="0" lang="pt-PT">
                <a:solidFill>
                  <a:srgbClr val="FFFF00"/>
                </a:solidFill>
                <a:latin typeface="Trebuchet MS"/>
                <a:ea typeface="Trebuchet MS"/>
                <a:cs typeface="Trebuchet MS"/>
                <a:sym typeface="Trebuchet MS"/>
              </a:rPr>
              <a:t>AECEF has held twelve Symposia in  several places around Europe. Has proceedings available for the majority that address topics of interest for Civil Engineering in general and schools and faculties in particular.</a:t>
            </a:r>
            <a:endParaRPr>
              <a:solidFill>
                <a:srgbClr val="FFFF00"/>
              </a:solidFill>
              <a:latin typeface="Trebuchet MS"/>
              <a:ea typeface="Trebuchet MS"/>
              <a:cs typeface="Trebuchet MS"/>
              <a:sym typeface="Trebuchet M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02060"/>
            </a:gs>
            <a:gs pos="14000">
              <a:srgbClr val="002060"/>
            </a:gs>
            <a:gs pos="66000">
              <a:srgbClr val="72C4E9"/>
            </a:gs>
            <a:gs pos="83000">
              <a:srgbClr val="72C4E9"/>
            </a:gs>
            <a:gs pos="100000">
              <a:srgbClr val="A1D6F0"/>
            </a:gs>
          </a:gsLst>
          <a:lin ang="16200000" scaled="0"/>
        </a:gradFill>
      </p:bgPr>
    </p:bg>
    <p:spTree>
      <p:nvGrpSpPr>
        <p:cNvPr id="95" name="Shape 95"/>
        <p:cNvGrpSpPr/>
        <p:nvPr/>
      </p:nvGrpSpPr>
      <p:grpSpPr>
        <a:xfrm>
          <a:off x="0" y="0"/>
          <a:ext cx="0" cy="0"/>
          <a:chOff x="0" y="0"/>
          <a:chExt cx="0" cy="0"/>
        </a:xfrm>
      </p:grpSpPr>
      <p:sp>
        <p:nvSpPr>
          <p:cNvPr id="96" name="Google Shape;96;p15"/>
          <p:cNvSpPr txBox="1"/>
          <p:nvPr>
            <p:ph type="title"/>
          </p:nvPr>
        </p:nvSpPr>
        <p:spPr>
          <a:xfrm>
            <a:off x="735061" y="0"/>
            <a:ext cx="9221689" cy="1461188"/>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FFFF00"/>
              </a:buClr>
              <a:buSzPts val="3600"/>
              <a:buFont typeface="Play"/>
              <a:buNone/>
            </a:pPr>
            <a:r>
              <a:rPr b="1" lang="pt-PT" sz="3600">
                <a:solidFill>
                  <a:srgbClr val="FFFF00"/>
                </a:solidFill>
                <a:latin typeface="Trebuchet MS"/>
                <a:ea typeface="Trebuchet MS"/>
                <a:cs typeface="Trebuchet MS"/>
                <a:sym typeface="Trebuchet MS"/>
              </a:rPr>
              <a:t>AECEF President and Board</a:t>
            </a:r>
            <a:endParaRPr b="1" sz="3600">
              <a:solidFill>
                <a:srgbClr val="FFFF00"/>
              </a:solidFill>
              <a:latin typeface="Trebuchet MS"/>
              <a:ea typeface="Trebuchet MS"/>
              <a:cs typeface="Trebuchet MS"/>
              <a:sym typeface="Trebuchet MS"/>
            </a:endParaRPr>
          </a:p>
        </p:txBody>
      </p:sp>
      <p:sp>
        <p:nvSpPr>
          <p:cNvPr id="97" name="Google Shape;97;p15"/>
          <p:cNvSpPr txBox="1"/>
          <p:nvPr>
            <p:ph idx="1" type="body"/>
          </p:nvPr>
        </p:nvSpPr>
        <p:spPr>
          <a:xfrm>
            <a:off x="735050" y="1303826"/>
            <a:ext cx="9591000" cy="5853000"/>
          </a:xfrm>
          <a:prstGeom prst="rect">
            <a:avLst/>
          </a:prstGeom>
          <a:noFill/>
          <a:ln>
            <a:noFill/>
          </a:ln>
        </p:spPr>
        <p:txBody>
          <a:bodyPr anchorCtr="0" anchor="t" bIns="45700" lIns="91425" spcFirstLastPara="1" rIns="91425" wrap="square" tIns="45700">
            <a:normAutofit fontScale="32500" lnSpcReduction="10000"/>
          </a:bodyPr>
          <a:lstStyle/>
          <a:p>
            <a:pPr indent="0" lvl="0" marL="0" rtl="0" algn="l">
              <a:lnSpc>
                <a:spcPct val="90000"/>
              </a:lnSpc>
              <a:spcBef>
                <a:spcPts val="0"/>
              </a:spcBef>
              <a:spcAft>
                <a:spcPts val="0"/>
              </a:spcAft>
              <a:buClr>
                <a:schemeClr val="lt1"/>
              </a:buClr>
              <a:buSzPct val="100000"/>
              <a:buNone/>
            </a:pPr>
            <a:r>
              <a:rPr b="1" i="0" lang="pt-PT" sz="6400">
                <a:solidFill>
                  <a:srgbClr val="D9D9D9"/>
                </a:solidFill>
                <a:latin typeface="Trebuchet MS"/>
                <a:ea typeface="Trebuchet MS"/>
                <a:cs typeface="Trebuchet MS"/>
                <a:sym typeface="Trebuchet MS"/>
              </a:rPr>
              <a:t>1. Nicolaos THEODOSSIOU, Faculty of Civil Engineering, Aristotle University of Thessaloniki, Thessaloniki, Greece, President, </a:t>
            </a:r>
            <a:r>
              <a:rPr b="1" i="0" lang="pt-PT" sz="6400" u="sng" strike="noStrike">
                <a:solidFill>
                  <a:srgbClr val="D9D9D9"/>
                </a:solidFill>
                <a:latin typeface="Trebuchet MS"/>
                <a:ea typeface="Trebuchet MS"/>
                <a:cs typeface="Trebuchet MS"/>
                <a:sym typeface="Trebuchet MS"/>
                <a:hlinkClick r:id="rId3">
                  <a:extLst>
                    <a:ext uri="{A12FA001-AC4F-418D-AE19-62706E023703}">
                      <ahyp:hlinkClr val="tx"/>
                    </a:ext>
                  </a:extLst>
                </a:hlinkClick>
              </a:rPr>
              <a:t>niktheod@civil.auth.gr</a:t>
            </a:r>
            <a:endParaRPr b="1" sz="6400">
              <a:solidFill>
                <a:srgbClr val="D9D9D9"/>
              </a:solidFill>
              <a:latin typeface="Trebuchet MS"/>
              <a:ea typeface="Trebuchet MS"/>
              <a:cs typeface="Trebuchet MS"/>
              <a:sym typeface="Trebuchet MS"/>
            </a:endParaRPr>
          </a:p>
          <a:p>
            <a:pPr indent="0" lvl="0" marL="0" rtl="0" algn="l">
              <a:lnSpc>
                <a:spcPct val="90000"/>
              </a:lnSpc>
              <a:spcBef>
                <a:spcPts val="0"/>
              </a:spcBef>
              <a:spcAft>
                <a:spcPts val="0"/>
              </a:spcAft>
              <a:buClr>
                <a:schemeClr val="lt1"/>
              </a:buClr>
              <a:buSzPct val="100000"/>
              <a:buNone/>
            </a:pPr>
            <a:r>
              <a:t/>
            </a:r>
            <a:endParaRPr b="1" sz="6400">
              <a:solidFill>
                <a:srgbClr val="D9D9D9"/>
              </a:solidFill>
              <a:latin typeface="Trebuchet MS"/>
              <a:ea typeface="Trebuchet MS"/>
              <a:cs typeface="Trebuchet MS"/>
              <a:sym typeface="Trebuchet MS"/>
            </a:endParaRPr>
          </a:p>
          <a:p>
            <a:pPr indent="0" lvl="0" marL="0" rtl="0" algn="l">
              <a:lnSpc>
                <a:spcPct val="90000"/>
              </a:lnSpc>
              <a:spcBef>
                <a:spcPts val="1102"/>
              </a:spcBef>
              <a:spcAft>
                <a:spcPts val="0"/>
              </a:spcAft>
              <a:buClr>
                <a:schemeClr val="lt1"/>
              </a:buClr>
              <a:buSzPct val="100000"/>
              <a:buNone/>
            </a:pPr>
            <a:r>
              <a:rPr b="1" i="0" lang="pt-PT" sz="6400">
                <a:solidFill>
                  <a:srgbClr val="D9D9D9"/>
                </a:solidFill>
                <a:latin typeface="Trebuchet MS"/>
                <a:ea typeface="Trebuchet MS"/>
                <a:cs typeface="Trebuchet MS"/>
                <a:sym typeface="Trebuchet MS"/>
              </a:rPr>
              <a:t>2. Alan KWAN, Cardiff School of Engineering, Cardiff University, Cardiff, UK, </a:t>
            </a:r>
            <a:r>
              <a:rPr b="1" i="0" lang="pt-PT" sz="6400" u="sng" strike="noStrike">
                <a:solidFill>
                  <a:srgbClr val="D9D9D9"/>
                </a:solidFill>
                <a:latin typeface="Trebuchet MS"/>
                <a:ea typeface="Trebuchet MS"/>
                <a:cs typeface="Trebuchet MS"/>
                <a:sym typeface="Trebuchet MS"/>
                <a:hlinkClick r:id="rId4">
                  <a:extLst>
                    <a:ext uri="{A12FA001-AC4F-418D-AE19-62706E023703}">
                      <ahyp:hlinkClr val="tx"/>
                    </a:ext>
                  </a:extLst>
                </a:hlinkClick>
              </a:rPr>
              <a:t>kwan@cf.ac.uk</a:t>
            </a:r>
            <a:endParaRPr b="1" sz="6400">
              <a:solidFill>
                <a:srgbClr val="D9D9D9"/>
              </a:solidFill>
              <a:latin typeface="Trebuchet MS"/>
              <a:ea typeface="Trebuchet MS"/>
              <a:cs typeface="Trebuchet MS"/>
              <a:sym typeface="Trebuchet MS"/>
            </a:endParaRPr>
          </a:p>
          <a:p>
            <a:pPr indent="0" lvl="0" marL="0" rtl="0" algn="l">
              <a:lnSpc>
                <a:spcPct val="90000"/>
              </a:lnSpc>
              <a:spcBef>
                <a:spcPts val="1102"/>
              </a:spcBef>
              <a:spcAft>
                <a:spcPts val="0"/>
              </a:spcAft>
              <a:buClr>
                <a:schemeClr val="lt1"/>
              </a:buClr>
              <a:buSzPct val="100000"/>
              <a:buNone/>
            </a:pPr>
            <a:r>
              <a:t/>
            </a:r>
            <a:endParaRPr b="1" sz="6400">
              <a:solidFill>
                <a:srgbClr val="D9D9D9"/>
              </a:solidFill>
              <a:latin typeface="Trebuchet MS"/>
              <a:ea typeface="Trebuchet MS"/>
              <a:cs typeface="Trebuchet MS"/>
              <a:sym typeface="Trebuchet MS"/>
            </a:endParaRPr>
          </a:p>
          <a:p>
            <a:pPr indent="0" lvl="0" marL="0" rtl="0" algn="l">
              <a:lnSpc>
                <a:spcPct val="90000"/>
              </a:lnSpc>
              <a:spcBef>
                <a:spcPts val="1102"/>
              </a:spcBef>
              <a:spcAft>
                <a:spcPts val="0"/>
              </a:spcAft>
              <a:buClr>
                <a:schemeClr val="lt1"/>
              </a:buClr>
              <a:buSzPct val="100000"/>
              <a:buNone/>
            </a:pPr>
            <a:r>
              <a:rPr b="1" i="0" lang="pt-PT" sz="6400">
                <a:solidFill>
                  <a:srgbClr val="D9D9D9"/>
                </a:solidFill>
                <a:latin typeface="Trebuchet MS"/>
                <a:ea typeface="Trebuchet MS"/>
                <a:cs typeface="Trebuchet MS"/>
                <a:sym typeface="Trebuchet MS"/>
              </a:rPr>
              <a:t>3. Alfredo SOEIRO, Faculty of Civil Engineering, University of Porto, Porto, Portugal, Secretary-General, </a:t>
            </a:r>
            <a:r>
              <a:rPr b="1" i="0" lang="pt-PT" sz="6400" u="sng" strike="noStrike">
                <a:solidFill>
                  <a:srgbClr val="D9D9D9"/>
                </a:solidFill>
                <a:latin typeface="Trebuchet MS"/>
                <a:ea typeface="Trebuchet MS"/>
                <a:cs typeface="Trebuchet MS"/>
                <a:sym typeface="Trebuchet MS"/>
                <a:hlinkClick r:id="rId5">
                  <a:extLst>
                    <a:ext uri="{A12FA001-AC4F-418D-AE19-62706E023703}">
                      <ahyp:hlinkClr val="tx"/>
                    </a:ext>
                  </a:extLst>
                </a:hlinkClick>
              </a:rPr>
              <a:t>aecef@fe.up.pt</a:t>
            </a:r>
            <a:endParaRPr b="1" sz="6400">
              <a:solidFill>
                <a:srgbClr val="D9D9D9"/>
              </a:solidFill>
              <a:latin typeface="Trebuchet MS"/>
              <a:ea typeface="Trebuchet MS"/>
              <a:cs typeface="Trebuchet MS"/>
              <a:sym typeface="Trebuchet MS"/>
            </a:endParaRPr>
          </a:p>
          <a:p>
            <a:pPr indent="0" lvl="0" marL="0" rtl="0" algn="l">
              <a:lnSpc>
                <a:spcPct val="90000"/>
              </a:lnSpc>
              <a:spcBef>
                <a:spcPts val="1102"/>
              </a:spcBef>
              <a:spcAft>
                <a:spcPts val="0"/>
              </a:spcAft>
              <a:buClr>
                <a:schemeClr val="lt1"/>
              </a:buClr>
              <a:buSzPct val="100000"/>
              <a:buNone/>
            </a:pPr>
            <a:r>
              <a:t/>
            </a:r>
            <a:endParaRPr b="1" sz="6400">
              <a:solidFill>
                <a:srgbClr val="D9D9D9"/>
              </a:solidFill>
              <a:latin typeface="Trebuchet MS"/>
              <a:ea typeface="Trebuchet MS"/>
              <a:cs typeface="Trebuchet MS"/>
              <a:sym typeface="Trebuchet MS"/>
            </a:endParaRPr>
          </a:p>
          <a:p>
            <a:pPr indent="0" lvl="0" marL="0" rtl="0" algn="l">
              <a:lnSpc>
                <a:spcPct val="90000"/>
              </a:lnSpc>
              <a:spcBef>
                <a:spcPts val="1102"/>
              </a:spcBef>
              <a:spcAft>
                <a:spcPts val="0"/>
              </a:spcAft>
              <a:buClr>
                <a:schemeClr val="lt1"/>
              </a:buClr>
              <a:buSzPct val="100000"/>
              <a:buNone/>
            </a:pPr>
            <a:r>
              <a:rPr b="1" i="0" lang="pt-PT" sz="6400">
                <a:solidFill>
                  <a:srgbClr val="D9D9D9"/>
                </a:solidFill>
                <a:latin typeface="Trebuchet MS"/>
                <a:ea typeface="Trebuchet MS"/>
                <a:cs typeface="Trebuchet MS"/>
                <a:sym typeface="Trebuchet MS"/>
              </a:rPr>
              <a:t>4. Cedric D´MELLO, School of Engineering and Mathematical Sciences, City University London, UK, </a:t>
            </a:r>
            <a:r>
              <a:rPr b="1" i="0" lang="pt-PT" sz="6400" u="sng" strike="noStrike">
                <a:solidFill>
                  <a:srgbClr val="D9D9D9"/>
                </a:solidFill>
                <a:latin typeface="Trebuchet MS"/>
                <a:ea typeface="Trebuchet MS"/>
                <a:cs typeface="Trebuchet MS"/>
                <a:sym typeface="Trebuchet MS"/>
                <a:hlinkClick r:id="rId6">
                  <a:extLst>
                    <a:ext uri="{A12FA001-AC4F-418D-AE19-62706E023703}">
                      <ahyp:hlinkClr val="tx"/>
                    </a:ext>
                  </a:extLst>
                </a:hlinkClick>
              </a:rPr>
              <a:t>c.a.dmello-1@city.ac.uk</a:t>
            </a:r>
            <a:endParaRPr b="1" sz="6400">
              <a:solidFill>
                <a:srgbClr val="D9D9D9"/>
              </a:solidFill>
              <a:latin typeface="Trebuchet MS"/>
              <a:ea typeface="Trebuchet MS"/>
              <a:cs typeface="Trebuchet MS"/>
              <a:sym typeface="Trebuchet MS"/>
            </a:endParaRPr>
          </a:p>
          <a:p>
            <a:pPr indent="0" lvl="0" marL="0" rtl="0" algn="l">
              <a:lnSpc>
                <a:spcPct val="90000"/>
              </a:lnSpc>
              <a:spcBef>
                <a:spcPts val="1102"/>
              </a:spcBef>
              <a:spcAft>
                <a:spcPts val="0"/>
              </a:spcAft>
              <a:buClr>
                <a:schemeClr val="lt1"/>
              </a:buClr>
              <a:buSzPct val="100000"/>
              <a:buNone/>
            </a:pPr>
            <a:r>
              <a:t/>
            </a:r>
            <a:endParaRPr b="1" sz="6400">
              <a:solidFill>
                <a:srgbClr val="D9D9D9"/>
              </a:solidFill>
              <a:latin typeface="Trebuchet MS"/>
              <a:ea typeface="Trebuchet MS"/>
              <a:cs typeface="Trebuchet MS"/>
              <a:sym typeface="Trebuchet MS"/>
            </a:endParaRPr>
          </a:p>
          <a:p>
            <a:pPr indent="0" lvl="0" marL="0" rtl="0" algn="l">
              <a:lnSpc>
                <a:spcPct val="90000"/>
              </a:lnSpc>
              <a:spcBef>
                <a:spcPts val="1102"/>
              </a:spcBef>
              <a:spcAft>
                <a:spcPts val="0"/>
              </a:spcAft>
              <a:buClr>
                <a:schemeClr val="lt1"/>
              </a:buClr>
              <a:buSzPct val="100000"/>
              <a:buNone/>
            </a:pPr>
            <a:r>
              <a:rPr b="1" i="0" lang="pt-PT" sz="6400">
                <a:solidFill>
                  <a:srgbClr val="D9D9D9"/>
                </a:solidFill>
                <a:latin typeface="Trebuchet MS"/>
                <a:ea typeface="Trebuchet MS"/>
                <a:cs typeface="Trebuchet MS"/>
                <a:sym typeface="Trebuchet MS"/>
              </a:rPr>
              <a:t>5. Ivica ZAVRŠKI, Faculty of Civil Engineering, University of Zagreb, Zagreb, Croatia, </a:t>
            </a:r>
            <a:r>
              <a:rPr b="1" i="0" lang="pt-PT" sz="6400" u="sng" strike="noStrike">
                <a:solidFill>
                  <a:srgbClr val="D9D9D9"/>
                </a:solidFill>
                <a:latin typeface="Trebuchet MS"/>
                <a:ea typeface="Trebuchet MS"/>
                <a:cs typeface="Trebuchet MS"/>
                <a:sym typeface="Trebuchet MS"/>
                <a:hlinkClick r:id="rId7">
                  <a:extLst>
                    <a:ext uri="{A12FA001-AC4F-418D-AE19-62706E023703}">
                      <ahyp:hlinkClr val="tx"/>
                    </a:ext>
                  </a:extLst>
                </a:hlinkClick>
              </a:rPr>
              <a:t>zavrski@grad.hr</a:t>
            </a:r>
            <a:endParaRPr b="1" sz="6400">
              <a:solidFill>
                <a:srgbClr val="D9D9D9"/>
              </a:solidFill>
              <a:latin typeface="Trebuchet MS"/>
              <a:ea typeface="Trebuchet MS"/>
              <a:cs typeface="Trebuchet MS"/>
              <a:sym typeface="Trebuchet MS"/>
            </a:endParaRPr>
          </a:p>
          <a:p>
            <a:pPr indent="0" lvl="0" marL="0" rtl="0" algn="l">
              <a:lnSpc>
                <a:spcPct val="90000"/>
              </a:lnSpc>
              <a:spcBef>
                <a:spcPts val="1102"/>
              </a:spcBef>
              <a:spcAft>
                <a:spcPts val="0"/>
              </a:spcAft>
              <a:buClr>
                <a:schemeClr val="lt1"/>
              </a:buClr>
              <a:buSzPct val="100000"/>
              <a:buNone/>
            </a:pPr>
            <a:r>
              <a:t/>
            </a:r>
            <a:endParaRPr b="1" sz="6400">
              <a:solidFill>
                <a:srgbClr val="D9D9D9"/>
              </a:solidFill>
              <a:latin typeface="Trebuchet MS"/>
              <a:ea typeface="Trebuchet MS"/>
              <a:cs typeface="Trebuchet MS"/>
              <a:sym typeface="Trebuchet MS"/>
            </a:endParaRPr>
          </a:p>
          <a:p>
            <a:pPr indent="0" lvl="0" marL="0" rtl="0" algn="l">
              <a:lnSpc>
                <a:spcPct val="90000"/>
              </a:lnSpc>
              <a:spcBef>
                <a:spcPts val="1102"/>
              </a:spcBef>
              <a:spcAft>
                <a:spcPts val="0"/>
              </a:spcAft>
              <a:buClr>
                <a:schemeClr val="lt1"/>
              </a:buClr>
              <a:buSzPct val="100000"/>
              <a:buNone/>
            </a:pPr>
            <a:r>
              <a:rPr b="1" i="0" lang="pt-PT" sz="6400">
                <a:solidFill>
                  <a:srgbClr val="D9D9D9"/>
                </a:solidFill>
                <a:latin typeface="Trebuchet MS"/>
                <a:ea typeface="Trebuchet MS"/>
                <a:cs typeface="Trebuchet MS"/>
                <a:sym typeface="Trebuchet MS"/>
              </a:rPr>
              <a:t>6. Michaela GKANTOU, Liverpool John Moores University, Liverpool, UK, </a:t>
            </a:r>
            <a:r>
              <a:rPr b="1" i="0" lang="pt-PT" sz="6400" u="sng" strike="noStrike">
                <a:solidFill>
                  <a:srgbClr val="D9D9D9"/>
                </a:solidFill>
                <a:latin typeface="Trebuchet MS"/>
                <a:ea typeface="Trebuchet MS"/>
                <a:cs typeface="Trebuchet MS"/>
                <a:sym typeface="Trebuchet MS"/>
                <a:hlinkClick r:id="rId8">
                  <a:extLst>
                    <a:ext uri="{A12FA001-AC4F-418D-AE19-62706E023703}">
                      <ahyp:hlinkClr val="tx"/>
                    </a:ext>
                  </a:extLst>
                </a:hlinkClick>
              </a:rPr>
              <a:t>m.gkantou@ljmu.ac.uk</a:t>
            </a:r>
            <a:endParaRPr b="1"/>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02060"/>
            </a:gs>
            <a:gs pos="14000">
              <a:srgbClr val="002060"/>
            </a:gs>
            <a:gs pos="66000">
              <a:srgbClr val="72C4E9"/>
            </a:gs>
            <a:gs pos="83000">
              <a:srgbClr val="72C4E9"/>
            </a:gs>
            <a:gs pos="100000">
              <a:srgbClr val="A1D6F0"/>
            </a:gs>
          </a:gsLst>
          <a:lin ang="16200038" scaled="0"/>
        </a:gradFill>
      </p:bgPr>
    </p:bg>
    <p:spTree>
      <p:nvGrpSpPr>
        <p:cNvPr id="101" name="Shape 101"/>
        <p:cNvGrpSpPr/>
        <p:nvPr/>
      </p:nvGrpSpPr>
      <p:grpSpPr>
        <a:xfrm>
          <a:off x="0" y="0"/>
          <a:ext cx="0" cy="0"/>
          <a:chOff x="0" y="0"/>
          <a:chExt cx="0" cy="0"/>
        </a:xfrm>
      </p:grpSpPr>
      <p:sp>
        <p:nvSpPr>
          <p:cNvPr id="102" name="Google Shape;102;p16"/>
          <p:cNvSpPr txBox="1"/>
          <p:nvPr>
            <p:ph type="title"/>
          </p:nvPr>
        </p:nvSpPr>
        <p:spPr>
          <a:xfrm>
            <a:off x="735061" y="0"/>
            <a:ext cx="9221700" cy="14613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FFFF00"/>
              </a:buClr>
              <a:buSzPts val="3600"/>
              <a:buFont typeface="Play"/>
              <a:buNone/>
            </a:pPr>
            <a:r>
              <a:rPr b="1" lang="pt-PT" sz="3600">
                <a:solidFill>
                  <a:srgbClr val="FFFF00"/>
                </a:solidFill>
                <a:latin typeface="Trebuchet MS"/>
                <a:ea typeface="Trebuchet MS"/>
                <a:cs typeface="Trebuchet MS"/>
                <a:sym typeface="Trebuchet MS"/>
              </a:rPr>
              <a:t>AECEF President and Board (cont.)</a:t>
            </a:r>
            <a:endParaRPr b="1" sz="3600">
              <a:solidFill>
                <a:srgbClr val="FFFF00"/>
              </a:solidFill>
              <a:latin typeface="Trebuchet MS"/>
              <a:ea typeface="Trebuchet MS"/>
              <a:cs typeface="Trebuchet MS"/>
              <a:sym typeface="Trebuchet MS"/>
            </a:endParaRPr>
          </a:p>
        </p:txBody>
      </p:sp>
      <p:sp>
        <p:nvSpPr>
          <p:cNvPr id="103" name="Google Shape;103;p16"/>
          <p:cNvSpPr txBox="1"/>
          <p:nvPr>
            <p:ph idx="1" type="body"/>
          </p:nvPr>
        </p:nvSpPr>
        <p:spPr>
          <a:xfrm>
            <a:off x="735061" y="1461310"/>
            <a:ext cx="9591000" cy="6255900"/>
          </a:xfrm>
          <a:prstGeom prst="rect">
            <a:avLst/>
          </a:prstGeom>
          <a:noFill/>
          <a:ln>
            <a:noFill/>
          </a:ln>
        </p:spPr>
        <p:txBody>
          <a:bodyPr anchorCtr="0" anchor="t" bIns="45700" lIns="91425" spcFirstLastPara="1" rIns="91425" wrap="square" tIns="45700">
            <a:normAutofit fontScale="47500" lnSpcReduction="20000"/>
          </a:bodyPr>
          <a:lstStyle/>
          <a:p>
            <a:pPr indent="0" lvl="0" marL="0" rtl="0" algn="l">
              <a:lnSpc>
                <a:spcPct val="90000"/>
              </a:lnSpc>
              <a:spcBef>
                <a:spcPts val="1102"/>
              </a:spcBef>
              <a:spcAft>
                <a:spcPts val="0"/>
              </a:spcAft>
              <a:buClr>
                <a:schemeClr val="lt1"/>
              </a:buClr>
              <a:buSzPct val="142222"/>
              <a:buNone/>
            </a:pPr>
            <a:r>
              <a:rPr b="1" i="0" lang="pt-PT" sz="4500">
                <a:solidFill>
                  <a:schemeClr val="lt2"/>
                </a:solidFill>
                <a:latin typeface="Trebuchet MS"/>
                <a:ea typeface="Trebuchet MS"/>
                <a:cs typeface="Trebuchet MS"/>
                <a:sym typeface="Trebuchet MS"/>
              </a:rPr>
              <a:t>7. Michal JANDERA, Faculty of Civil Engineering, Czech Technical University, Prague, Czech Republic, </a:t>
            </a:r>
            <a:r>
              <a:rPr b="1" i="0" lang="pt-PT" sz="4500" u="sng" strike="noStrike">
                <a:solidFill>
                  <a:schemeClr val="lt2"/>
                </a:solidFill>
                <a:latin typeface="Trebuchet MS"/>
                <a:ea typeface="Trebuchet MS"/>
                <a:cs typeface="Trebuchet MS"/>
                <a:sym typeface="Trebuchet MS"/>
                <a:hlinkClick r:id="rId3">
                  <a:extLst>
                    <a:ext uri="{A12FA001-AC4F-418D-AE19-62706E023703}">
                      <ahyp:hlinkClr val="tx"/>
                    </a:ext>
                  </a:extLst>
                </a:hlinkClick>
              </a:rPr>
              <a:t>Michal.Jandera@fsv.cvut.cz</a:t>
            </a:r>
            <a:endParaRPr b="1" sz="4500">
              <a:solidFill>
                <a:schemeClr val="lt2"/>
              </a:solidFill>
              <a:latin typeface="Trebuchet MS"/>
              <a:ea typeface="Trebuchet MS"/>
              <a:cs typeface="Trebuchet MS"/>
              <a:sym typeface="Trebuchet MS"/>
            </a:endParaRPr>
          </a:p>
          <a:p>
            <a:pPr indent="0" lvl="0" marL="0" rtl="0" algn="l">
              <a:lnSpc>
                <a:spcPct val="90000"/>
              </a:lnSpc>
              <a:spcBef>
                <a:spcPts val="1102"/>
              </a:spcBef>
              <a:spcAft>
                <a:spcPts val="0"/>
              </a:spcAft>
              <a:buClr>
                <a:schemeClr val="lt1"/>
              </a:buClr>
              <a:buSzPct val="142222"/>
              <a:buNone/>
            </a:pPr>
            <a:r>
              <a:t/>
            </a:r>
            <a:endParaRPr b="1" sz="4500">
              <a:solidFill>
                <a:schemeClr val="lt2"/>
              </a:solidFill>
              <a:latin typeface="Trebuchet MS"/>
              <a:ea typeface="Trebuchet MS"/>
              <a:cs typeface="Trebuchet MS"/>
              <a:sym typeface="Trebuchet MS"/>
            </a:endParaRPr>
          </a:p>
          <a:p>
            <a:pPr indent="0" lvl="0" marL="0" rtl="0" algn="l">
              <a:lnSpc>
                <a:spcPct val="90000"/>
              </a:lnSpc>
              <a:spcBef>
                <a:spcPts val="1102"/>
              </a:spcBef>
              <a:spcAft>
                <a:spcPts val="0"/>
              </a:spcAft>
              <a:buClr>
                <a:schemeClr val="lt1"/>
              </a:buClr>
              <a:buSzPct val="142222"/>
              <a:buNone/>
            </a:pPr>
            <a:r>
              <a:rPr b="1" lang="pt-PT" sz="4500">
                <a:solidFill>
                  <a:schemeClr val="lt2"/>
                </a:solidFill>
                <a:latin typeface="Trebuchet MS"/>
                <a:ea typeface="Trebuchet MS"/>
                <a:cs typeface="Trebuchet MS"/>
                <a:sym typeface="Trebuchet MS"/>
              </a:rPr>
              <a:t>8</a:t>
            </a:r>
            <a:r>
              <a:rPr b="1" i="0" lang="pt-PT" sz="4500">
                <a:solidFill>
                  <a:schemeClr val="lt2"/>
                </a:solidFill>
                <a:latin typeface="Trebuchet MS"/>
                <a:ea typeface="Trebuchet MS"/>
                <a:cs typeface="Trebuchet MS"/>
                <a:sym typeface="Trebuchet MS"/>
              </a:rPr>
              <a:t>. Remigijus ŠALNA, Faculty of Civil Engineering, Vilnius Gediminas Technical University, Vilnius, Lithuania, </a:t>
            </a:r>
            <a:r>
              <a:rPr b="1" i="0" lang="pt-PT" sz="4500" u="sng" strike="noStrike">
                <a:solidFill>
                  <a:schemeClr val="lt2"/>
                </a:solidFill>
                <a:latin typeface="Trebuchet MS"/>
                <a:ea typeface="Trebuchet MS"/>
                <a:cs typeface="Trebuchet MS"/>
                <a:sym typeface="Trebuchet MS"/>
                <a:hlinkClick r:id="rId4">
                  <a:extLst>
                    <a:ext uri="{A12FA001-AC4F-418D-AE19-62706E023703}">
                      <ahyp:hlinkClr val="tx"/>
                    </a:ext>
                  </a:extLst>
                </a:hlinkClick>
              </a:rPr>
              <a:t>salna.remigijus@gmail.com</a:t>
            </a:r>
            <a:endParaRPr b="1" sz="4500">
              <a:solidFill>
                <a:schemeClr val="lt2"/>
              </a:solidFill>
              <a:latin typeface="Trebuchet MS"/>
              <a:ea typeface="Trebuchet MS"/>
              <a:cs typeface="Trebuchet MS"/>
              <a:sym typeface="Trebuchet MS"/>
            </a:endParaRPr>
          </a:p>
          <a:p>
            <a:pPr indent="0" lvl="0" marL="0" rtl="0" algn="l">
              <a:lnSpc>
                <a:spcPct val="90000"/>
              </a:lnSpc>
              <a:spcBef>
                <a:spcPts val="1102"/>
              </a:spcBef>
              <a:spcAft>
                <a:spcPts val="0"/>
              </a:spcAft>
              <a:buClr>
                <a:schemeClr val="lt1"/>
              </a:buClr>
              <a:buSzPct val="142222"/>
              <a:buNone/>
            </a:pPr>
            <a:r>
              <a:t/>
            </a:r>
            <a:endParaRPr b="1" sz="4500">
              <a:solidFill>
                <a:schemeClr val="lt2"/>
              </a:solidFill>
              <a:latin typeface="Trebuchet MS"/>
              <a:ea typeface="Trebuchet MS"/>
              <a:cs typeface="Trebuchet MS"/>
              <a:sym typeface="Trebuchet MS"/>
            </a:endParaRPr>
          </a:p>
          <a:p>
            <a:pPr indent="0" lvl="0" marL="0" rtl="0" algn="l">
              <a:lnSpc>
                <a:spcPct val="90000"/>
              </a:lnSpc>
              <a:spcBef>
                <a:spcPts val="1102"/>
              </a:spcBef>
              <a:spcAft>
                <a:spcPts val="0"/>
              </a:spcAft>
              <a:buClr>
                <a:schemeClr val="lt1"/>
              </a:buClr>
              <a:buSzPct val="142222"/>
              <a:buNone/>
            </a:pPr>
            <a:r>
              <a:rPr b="1" i="0" lang="pt-PT" sz="4500">
                <a:solidFill>
                  <a:schemeClr val="lt2"/>
                </a:solidFill>
                <a:latin typeface="Trebuchet MS"/>
                <a:ea typeface="Trebuchet MS"/>
                <a:cs typeface="Trebuchet MS"/>
                <a:sym typeface="Trebuchet MS"/>
              </a:rPr>
              <a:t>9. Oleg VOLOTIKIN, </a:t>
            </a:r>
            <a:r>
              <a:rPr b="1" i="0" lang="pt-PT" sz="4500" u="sng" strike="noStrike">
                <a:solidFill>
                  <a:schemeClr val="lt2"/>
                </a:solidFill>
                <a:latin typeface="Trebuchet MS"/>
                <a:ea typeface="Trebuchet MS"/>
                <a:cs typeface="Trebuchet MS"/>
                <a:sym typeface="Trebuchet MS"/>
                <a:hlinkClick r:id="rId5">
                  <a:extLst>
                    <a:ext uri="{A12FA001-AC4F-418D-AE19-62706E023703}">
                      <ahyp:hlinkClr val="tx"/>
                    </a:ext>
                  </a:extLst>
                </a:hlinkClick>
              </a:rPr>
              <a:t>volokitin_oleg@mail.ru</a:t>
            </a:r>
            <a:endParaRPr b="1" sz="4500">
              <a:solidFill>
                <a:schemeClr val="lt2"/>
              </a:solidFill>
              <a:latin typeface="Trebuchet MS"/>
              <a:ea typeface="Trebuchet MS"/>
              <a:cs typeface="Trebuchet MS"/>
              <a:sym typeface="Trebuchet MS"/>
            </a:endParaRPr>
          </a:p>
          <a:p>
            <a:pPr indent="0" lvl="0" marL="0" rtl="0" algn="l">
              <a:lnSpc>
                <a:spcPct val="90000"/>
              </a:lnSpc>
              <a:spcBef>
                <a:spcPts val="1102"/>
              </a:spcBef>
              <a:spcAft>
                <a:spcPts val="0"/>
              </a:spcAft>
              <a:buClr>
                <a:schemeClr val="lt1"/>
              </a:buClr>
              <a:buSzPct val="142222"/>
              <a:buNone/>
            </a:pPr>
            <a:r>
              <a:t/>
            </a:r>
            <a:endParaRPr b="1" sz="4500">
              <a:solidFill>
                <a:schemeClr val="lt2"/>
              </a:solidFill>
              <a:latin typeface="Trebuchet MS"/>
              <a:ea typeface="Trebuchet MS"/>
              <a:cs typeface="Trebuchet MS"/>
              <a:sym typeface="Trebuchet MS"/>
            </a:endParaRPr>
          </a:p>
          <a:p>
            <a:pPr indent="0" lvl="0" marL="0" rtl="0" algn="l">
              <a:lnSpc>
                <a:spcPct val="90000"/>
              </a:lnSpc>
              <a:spcBef>
                <a:spcPts val="1102"/>
              </a:spcBef>
              <a:spcAft>
                <a:spcPts val="0"/>
              </a:spcAft>
              <a:buClr>
                <a:schemeClr val="lt1"/>
              </a:buClr>
              <a:buSzPct val="142222"/>
              <a:buNone/>
            </a:pPr>
            <a:r>
              <a:rPr b="1" i="0" lang="pt-PT" sz="4500">
                <a:solidFill>
                  <a:schemeClr val="lt2"/>
                </a:solidFill>
                <a:latin typeface="Trebuchet MS"/>
                <a:ea typeface="Trebuchet MS"/>
                <a:cs typeface="Trebuchet MS"/>
                <a:sym typeface="Trebuchet MS"/>
              </a:rPr>
              <a:t>10. Pavel AKIMOV, </a:t>
            </a:r>
            <a:r>
              <a:rPr b="1" i="0" lang="pt-PT" sz="4500" u="sng" strike="noStrike">
                <a:solidFill>
                  <a:schemeClr val="lt2"/>
                </a:solidFill>
                <a:latin typeface="Trebuchet MS"/>
                <a:ea typeface="Trebuchet MS"/>
                <a:cs typeface="Trebuchet MS"/>
                <a:sym typeface="Trebuchet MS"/>
                <a:hlinkClick r:id="rId6">
                  <a:extLst>
                    <a:ext uri="{A12FA001-AC4F-418D-AE19-62706E023703}">
                      <ahyp:hlinkClr val="tx"/>
                    </a:ext>
                  </a:extLst>
                </a:hlinkClick>
              </a:rPr>
              <a:t>akimov@mgsu.ru</a:t>
            </a:r>
            <a:endParaRPr b="1" sz="4500">
              <a:solidFill>
                <a:schemeClr val="lt2"/>
              </a:solidFill>
              <a:latin typeface="Trebuchet MS"/>
              <a:ea typeface="Trebuchet MS"/>
              <a:cs typeface="Trebuchet MS"/>
              <a:sym typeface="Trebuchet MS"/>
            </a:endParaRPr>
          </a:p>
          <a:p>
            <a:pPr indent="0" lvl="0" marL="0" rtl="0" algn="l">
              <a:lnSpc>
                <a:spcPct val="90000"/>
              </a:lnSpc>
              <a:spcBef>
                <a:spcPts val="1102"/>
              </a:spcBef>
              <a:spcAft>
                <a:spcPts val="0"/>
              </a:spcAft>
              <a:buClr>
                <a:schemeClr val="lt1"/>
              </a:buClr>
              <a:buSzPct val="142222"/>
              <a:buNone/>
            </a:pPr>
            <a:r>
              <a:t/>
            </a:r>
            <a:endParaRPr b="1" sz="4500">
              <a:solidFill>
                <a:schemeClr val="lt2"/>
              </a:solidFill>
              <a:latin typeface="Trebuchet MS"/>
              <a:ea typeface="Trebuchet MS"/>
              <a:cs typeface="Trebuchet MS"/>
              <a:sym typeface="Trebuchet MS"/>
            </a:endParaRPr>
          </a:p>
          <a:p>
            <a:pPr indent="0" lvl="0" marL="0" rtl="0" algn="l">
              <a:lnSpc>
                <a:spcPct val="90000"/>
              </a:lnSpc>
              <a:spcBef>
                <a:spcPts val="1102"/>
              </a:spcBef>
              <a:spcAft>
                <a:spcPts val="0"/>
              </a:spcAft>
              <a:buClr>
                <a:schemeClr val="lt1"/>
              </a:buClr>
              <a:buSzPct val="142222"/>
              <a:buNone/>
            </a:pPr>
            <a:r>
              <a:rPr b="1" i="0" lang="pt-PT" sz="4500">
                <a:solidFill>
                  <a:schemeClr val="lt2"/>
                </a:solidFill>
                <a:latin typeface="Trebuchet MS"/>
                <a:ea typeface="Trebuchet MS"/>
                <a:cs typeface="Trebuchet MS"/>
                <a:sym typeface="Trebuchet MS"/>
              </a:rPr>
              <a:t>11. Piotr BERKOWSKI, Faculty of Civil Engineering, Wroclav University of Technology, Wroclaw, Poland, </a:t>
            </a:r>
            <a:r>
              <a:rPr b="1" i="0" lang="pt-PT" sz="4500" u="sng" strike="noStrike">
                <a:solidFill>
                  <a:schemeClr val="lt2"/>
                </a:solidFill>
                <a:latin typeface="Trebuchet MS"/>
                <a:ea typeface="Trebuchet MS"/>
                <a:cs typeface="Trebuchet MS"/>
                <a:sym typeface="Trebuchet MS"/>
                <a:hlinkClick r:id="rId7">
                  <a:extLst>
                    <a:ext uri="{A12FA001-AC4F-418D-AE19-62706E023703}">
                      <ahyp:hlinkClr val="tx"/>
                    </a:ext>
                  </a:extLst>
                </a:hlinkClick>
              </a:rPr>
              <a:t>Piotr.Berkowski@pwr.edu</a:t>
            </a:r>
            <a:r>
              <a:rPr b="1" lang="pt-PT" sz="4500" u="sng">
                <a:solidFill>
                  <a:schemeClr val="lt2"/>
                </a:solidFill>
                <a:latin typeface="Trebuchet MS"/>
                <a:ea typeface="Trebuchet MS"/>
                <a:cs typeface="Trebuchet MS"/>
                <a:sym typeface="Trebuchet MS"/>
              </a:rPr>
              <a:t>.pl</a:t>
            </a:r>
            <a:endParaRPr b="1" sz="4500" u="sng">
              <a:solidFill>
                <a:schemeClr val="lt2"/>
              </a:solidFill>
              <a:latin typeface="Trebuchet MS"/>
              <a:ea typeface="Trebuchet MS"/>
              <a:cs typeface="Trebuchet MS"/>
              <a:sym typeface="Trebuchet MS"/>
            </a:endParaRPr>
          </a:p>
          <a:p>
            <a:pPr indent="0" lvl="0" marL="0" rtl="0" algn="l">
              <a:lnSpc>
                <a:spcPct val="90000"/>
              </a:lnSpc>
              <a:spcBef>
                <a:spcPts val="1102"/>
              </a:spcBef>
              <a:spcAft>
                <a:spcPts val="0"/>
              </a:spcAft>
              <a:buClr>
                <a:schemeClr val="lt1"/>
              </a:buClr>
              <a:buSzPct val="142222"/>
              <a:buNone/>
            </a:pPr>
            <a:r>
              <a:t/>
            </a:r>
            <a:endParaRPr b="1" sz="4500">
              <a:solidFill>
                <a:schemeClr val="lt2"/>
              </a:solidFill>
              <a:latin typeface="Trebuchet MS"/>
              <a:ea typeface="Trebuchet MS"/>
              <a:cs typeface="Trebuchet MS"/>
              <a:sym typeface="Trebuchet MS"/>
            </a:endParaRPr>
          </a:p>
          <a:p>
            <a:pPr indent="0" lvl="0" marL="0" rtl="0" algn="l">
              <a:lnSpc>
                <a:spcPct val="90000"/>
              </a:lnSpc>
              <a:spcBef>
                <a:spcPts val="1102"/>
              </a:spcBef>
              <a:spcAft>
                <a:spcPts val="0"/>
              </a:spcAft>
              <a:buClr>
                <a:schemeClr val="lt1"/>
              </a:buClr>
              <a:buSzPct val="142222"/>
              <a:buNone/>
            </a:pPr>
            <a:r>
              <a:rPr b="1" i="0" lang="pt-PT" sz="4500">
                <a:solidFill>
                  <a:schemeClr val="lt2"/>
                </a:solidFill>
                <a:latin typeface="Trebuchet MS"/>
                <a:ea typeface="Trebuchet MS"/>
                <a:cs typeface="Trebuchet MS"/>
                <a:sym typeface="Trebuchet MS"/>
              </a:rPr>
              <a:t>12. Radek ZIGLER, Faculty of Civil Engineering, Czech Technical University, Prague, Czech Republic, </a:t>
            </a:r>
            <a:r>
              <a:rPr b="1" i="0" lang="pt-PT" sz="4500" u="sng" strike="noStrike">
                <a:solidFill>
                  <a:schemeClr val="lt2"/>
                </a:solidFill>
                <a:latin typeface="Trebuchet MS"/>
                <a:ea typeface="Trebuchet MS"/>
                <a:cs typeface="Trebuchet MS"/>
                <a:sym typeface="Trebuchet MS"/>
                <a:hlinkClick r:id="rId8">
                  <a:extLst>
                    <a:ext uri="{A12FA001-AC4F-418D-AE19-62706E023703}">
                      <ahyp:hlinkClr val="tx"/>
                    </a:ext>
                  </a:extLst>
                </a:hlinkClick>
              </a:rPr>
              <a:t>zigler@fsv.cvut.cz</a:t>
            </a:r>
            <a:endParaRPr b="1" sz="4500">
              <a:solidFill>
                <a:schemeClr val="lt2"/>
              </a:solidFill>
              <a:latin typeface="Trebuchet MS"/>
              <a:ea typeface="Trebuchet MS"/>
              <a:cs typeface="Trebuchet MS"/>
              <a:sym typeface="Trebuchet MS"/>
            </a:endParaRPr>
          </a:p>
          <a:p>
            <a:pPr indent="0" lvl="0" marL="0" rtl="0" algn="l">
              <a:lnSpc>
                <a:spcPct val="90000"/>
              </a:lnSpc>
              <a:spcBef>
                <a:spcPts val="1102"/>
              </a:spcBef>
              <a:spcAft>
                <a:spcPts val="0"/>
              </a:spcAft>
              <a:buClr>
                <a:schemeClr val="lt1"/>
              </a:buClr>
              <a:buSzPct val="142222"/>
              <a:buNone/>
            </a:pPr>
            <a:r>
              <a:t/>
            </a:r>
            <a:endParaRPr b="1" sz="4500">
              <a:solidFill>
                <a:schemeClr val="lt2"/>
              </a:solidFill>
              <a:latin typeface="Trebuchet MS"/>
              <a:ea typeface="Trebuchet MS"/>
              <a:cs typeface="Trebuchet MS"/>
              <a:sym typeface="Trebuchet MS"/>
            </a:endParaRPr>
          </a:p>
          <a:p>
            <a:pPr indent="0" lvl="0" marL="0" rtl="0" algn="l">
              <a:lnSpc>
                <a:spcPct val="90000"/>
              </a:lnSpc>
              <a:spcBef>
                <a:spcPts val="1102"/>
              </a:spcBef>
              <a:spcAft>
                <a:spcPts val="0"/>
              </a:spcAft>
              <a:buClr>
                <a:schemeClr val="lt1"/>
              </a:buClr>
              <a:buSzPct val="142222"/>
              <a:buNone/>
            </a:pPr>
            <a:r>
              <a:rPr b="1" lang="pt-PT" sz="4500">
                <a:solidFill>
                  <a:schemeClr val="lt2"/>
                </a:solidFill>
                <a:latin typeface="Trebuchet MS"/>
                <a:ea typeface="Trebuchet MS"/>
                <a:cs typeface="Trebuchet MS"/>
                <a:sym typeface="Trebuchet MS"/>
              </a:rPr>
              <a:t>13. Roode LIIAS, TalTech, Tallinn University of Technology, </a:t>
            </a:r>
            <a:r>
              <a:rPr b="1" lang="pt-PT" sz="4500" u="sng">
                <a:solidFill>
                  <a:schemeClr val="lt2"/>
                </a:solidFill>
                <a:latin typeface="Trebuchet MS"/>
                <a:ea typeface="Trebuchet MS"/>
                <a:cs typeface="Trebuchet MS"/>
                <a:sym typeface="Trebuchet MS"/>
              </a:rPr>
              <a:t>roode.liias@taltech.ee</a:t>
            </a:r>
            <a:endParaRPr b="1" sz="4500">
              <a:solidFill>
                <a:schemeClr val="lt2"/>
              </a:solidFill>
              <a:latin typeface="Trebuchet MS"/>
              <a:ea typeface="Trebuchet MS"/>
              <a:cs typeface="Trebuchet MS"/>
              <a:sym typeface="Trebuchet MS"/>
            </a:endParaRPr>
          </a:p>
          <a:p>
            <a:pPr indent="-203027" lvl="0" marL="251985" rtl="0" algn="l">
              <a:lnSpc>
                <a:spcPct val="90000"/>
              </a:lnSpc>
              <a:spcBef>
                <a:spcPts val="1102"/>
              </a:spcBef>
              <a:spcAft>
                <a:spcPts val="0"/>
              </a:spcAft>
              <a:buClr>
                <a:schemeClr val="dk1"/>
              </a:buClr>
              <a:buSzPct val="100000"/>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02060"/>
            </a:gs>
            <a:gs pos="14000">
              <a:srgbClr val="002060"/>
            </a:gs>
            <a:gs pos="66000">
              <a:srgbClr val="72C4E9"/>
            </a:gs>
            <a:gs pos="83000">
              <a:srgbClr val="72C4E9"/>
            </a:gs>
            <a:gs pos="100000">
              <a:srgbClr val="A1D6F0"/>
            </a:gs>
          </a:gsLst>
          <a:lin ang="16200000" scaled="0"/>
        </a:gradFill>
      </p:bgPr>
    </p:bg>
    <p:spTree>
      <p:nvGrpSpPr>
        <p:cNvPr id="107" name="Shape 107"/>
        <p:cNvGrpSpPr/>
        <p:nvPr/>
      </p:nvGrpSpPr>
      <p:grpSpPr>
        <a:xfrm>
          <a:off x="0" y="0"/>
          <a:ext cx="0" cy="0"/>
          <a:chOff x="0" y="0"/>
          <a:chExt cx="0" cy="0"/>
        </a:xfrm>
      </p:grpSpPr>
      <p:sp>
        <p:nvSpPr>
          <p:cNvPr id="108" name="Google Shape;108;p17"/>
          <p:cNvSpPr txBox="1"/>
          <p:nvPr>
            <p:ph type="title"/>
          </p:nvPr>
        </p:nvSpPr>
        <p:spPr>
          <a:xfrm>
            <a:off x="735062" y="402484"/>
            <a:ext cx="9221689" cy="1461188"/>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4892DC"/>
              </a:buClr>
              <a:buSzPts val="4000"/>
              <a:buFont typeface="Play"/>
              <a:buNone/>
            </a:pPr>
            <a:r>
              <a:rPr b="1" lang="pt-PT" sz="4000">
                <a:solidFill>
                  <a:srgbClr val="BF9000"/>
                </a:solidFill>
                <a:latin typeface="Trebuchet MS"/>
                <a:ea typeface="Trebuchet MS"/>
                <a:cs typeface="Trebuchet MS"/>
                <a:sym typeface="Trebuchet MS"/>
              </a:rPr>
              <a:t>AECEF Goals</a:t>
            </a:r>
            <a:endParaRPr b="1" sz="4000">
              <a:solidFill>
                <a:srgbClr val="BF9000"/>
              </a:solidFill>
              <a:latin typeface="Trebuchet MS"/>
              <a:ea typeface="Trebuchet MS"/>
              <a:cs typeface="Trebuchet MS"/>
              <a:sym typeface="Trebuchet MS"/>
            </a:endParaRPr>
          </a:p>
        </p:txBody>
      </p:sp>
      <p:sp>
        <p:nvSpPr>
          <p:cNvPr id="109" name="Google Shape;109;p17"/>
          <p:cNvSpPr txBox="1"/>
          <p:nvPr>
            <p:ph idx="1" type="body"/>
          </p:nvPr>
        </p:nvSpPr>
        <p:spPr>
          <a:xfrm>
            <a:off x="735050" y="2012425"/>
            <a:ext cx="9221700" cy="4687800"/>
          </a:xfrm>
          <a:prstGeom prst="rect">
            <a:avLst/>
          </a:prstGeom>
          <a:noFill/>
          <a:ln>
            <a:noFill/>
          </a:ln>
        </p:spPr>
        <p:txBody>
          <a:bodyPr anchorCtr="0" anchor="t" bIns="45700" lIns="91425" spcFirstLastPara="1" rIns="91425" wrap="square" tIns="45700">
            <a:normAutofit fontScale="85000" lnSpcReduction="20000"/>
          </a:bodyPr>
          <a:lstStyle/>
          <a:p>
            <a:pPr indent="-237698" lvl="0" marL="251985" rtl="0" algn="l">
              <a:lnSpc>
                <a:spcPct val="90000"/>
              </a:lnSpc>
              <a:spcBef>
                <a:spcPts val="0"/>
              </a:spcBef>
              <a:spcAft>
                <a:spcPts val="0"/>
              </a:spcAft>
              <a:buClr>
                <a:schemeClr val="lt1"/>
              </a:buClr>
              <a:buSzPct val="97213"/>
              <a:buFont typeface="Trebuchet MS"/>
              <a:buChar char="-"/>
            </a:pPr>
            <a:r>
              <a:rPr i="0" lang="pt-PT">
                <a:solidFill>
                  <a:schemeClr val="lt1"/>
                </a:solidFill>
                <a:latin typeface="Trebuchet MS"/>
                <a:ea typeface="Trebuchet MS"/>
                <a:cs typeface="Trebuchet MS"/>
                <a:sym typeface="Trebuchet MS"/>
              </a:rPr>
              <a:t>Establish conditions for close co-operation among Civil </a:t>
            </a:r>
            <a:endParaRPr i="0">
              <a:solidFill>
                <a:schemeClr val="lt1"/>
              </a:solidFill>
              <a:latin typeface="Trebuchet MS"/>
              <a:ea typeface="Trebuchet MS"/>
              <a:cs typeface="Trebuchet MS"/>
              <a:sym typeface="Trebuchet MS"/>
            </a:endParaRPr>
          </a:p>
          <a:p>
            <a:pPr indent="0" lvl="0" marL="0" rtl="0" algn="l">
              <a:lnSpc>
                <a:spcPct val="90000"/>
              </a:lnSpc>
              <a:spcBef>
                <a:spcPts val="0"/>
              </a:spcBef>
              <a:spcAft>
                <a:spcPts val="0"/>
              </a:spcAft>
              <a:buNone/>
            </a:pPr>
            <a:r>
              <a:rPr i="0" lang="pt-PT">
                <a:solidFill>
                  <a:schemeClr val="lt1"/>
                </a:solidFill>
                <a:latin typeface="Trebuchet MS"/>
                <a:ea typeface="Trebuchet MS"/>
                <a:cs typeface="Trebuchet MS"/>
                <a:sym typeface="Trebuchet MS"/>
              </a:rPr>
              <a:t>Engineering (CE) faculties, their research workers and teachers, among CE specialists and institutions from different countries;</a:t>
            </a:r>
            <a:endParaRPr i="0">
              <a:solidFill>
                <a:schemeClr val="lt1"/>
              </a:solidFill>
              <a:latin typeface="Trebuchet MS"/>
              <a:ea typeface="Trebuchet MS"/>
              <a:cs typeface="Trebuchet MS"/>
              <a:sym typeface="Trebuchet MS"/>
            </a:endParaRPr>
          </a:p>
          <a:p>
            <a:pPr indent="0" lvl="0" marL="251985" rtl="0" algn="l">
              <a:lnSpc>
                <a:spcPct val="90000"/>
              </a:lnSpc>
              <a:spcBef>
                <a:spcPts val="0"/>
              </a:spcBef>
              <a:spcAft>
                <a:spcPts val="0"/>
              </a:spcAft>
              <a:buNone/>
            </a:pPr>
            <a:r>
              <a:t/>
            </a:r>
            <a:endParaRPr>
              <a:solidFill>
                <a:schemeClr val="lt1"/>
              </a:solidFill>
              <a:latin typeface="Trebuchet MS"/>
              <a:ea typeface="Trebuchet MS"/>
              <a:cs typeface="Trebuchet MS"/>
              <a:sym typeface="Trebuchet MS"/>
            </a:endParaRPr>
          </a:p>
          <a:p>
            <a:pPr indent="-237698" lvl="0" marL="251985" rtl="0" algn="l">
              <a:lnSpc>
                <a:spcPct val="90000"/>
              </a:lnSpc>
              <a:spcBef>
                <a:spcPts val="1102"/>
              </a:spcBef>
              <a:spcAft>
                <a:spcPts val="0"/>
              </a:spcAft>
              <a:buClr>
                <a:srgbClr val="FFC000"/>
              </a:buClr>
              <a:buSzPct val="97213"/>
              <a:buFont typeface="Trebuchet MS"/>
              <a:buChar char="-"/>
            </a:pPr>
            <a:r>
              <a:rPr i="0" lang="pt-PT">
                <a:solidFill>
                  <a:srgbClr val="FFC000"/>
                </a:solidFill>
                <a:latin typeface="Trebuchet MS"/>
                <a:ea typeface="Trebuchet MS"/>
                <a:cs typeface="Trebuchet MS"/>
                <a:sym typeface="Trebuchet MS"/>
              </a:rPr>
              <a:t> Contribute to the dissemination and application of the</a:t>
            </a:r>
            <a:endParaRPr i="0">
              <a:solidFill>
                <a:srgbClr val="FFC000"/>
              </a:solidFill>
              <a:latin typeface="Trebuchet MS"/>
              <a:ea typeface="Trebuchet MS"/>
              <a:cs typeface="Trebuchet MS"/>
              <a:sym typeface="Trebuchet MS"/>
            </a:endParaRPr>
          </a:p>
          <a:p>
            <a:pPr indent="0" lvl="0" marL="0" rtl="0" algn="l">
              <a:lnSpc>
                <a:spcPct val="90000"/>
              </a:lnSpc>
              <a:spcBef>
                <a:spcPts val="1102"/>
              </a:spcBef>
              <a:spcAft>
                <a:spcPts val="0"/>
              </a:spcAft>
              <a:buNone/>
            </a:pPr>
            <a:r>
              <a:rPr i="0" lang="pt-PT">
                <a:solidFill>
                  <a:srgbClr val="FFC000"/>
                </a:solidFill>
                <a:latin typeface="Trebuchet MS"/>
                <a:ea typeface="Trebuchet MS"/>
                <a:cs typeface="Trebuchet MS"/>
                <a:sym typeface="Trebuchet MS"/>
              </a:rPr>
              <a:t>latest CE research and teaching;</a:t>
            </a:r>
            <a:endParaRPr i="0">
              <a:solidFill>
                <a:srgbClr val="FFC000"/>
              </a:solidFill>
              <a:latin typeface="Trebuchet MS"/>
              <a:ea typeface="Trebuchet MS"/>
              <a:cs typeface="Trebuchet MS"/>
              <a:sym typeface="Trebuchet MS"/>
            </a:endParaRPr>
          </a:p>
          <a:p>
            <a:pPr indent="0" lvl="0" marL="251985" rtl="0" algn="l">
              <a:lnSpc>
                <a:spcPct val="90000"/>
              </a:lnSpc>
              <a:spcBef>
                <a:spcPts val="1102"/>
              </a:spcBef>
              <a:spcAft>
                <a:spcPts val="0"/>
              </a:spcAft>
              <a:buNone/>
            </a:pPr>
            <a:r>
              <a:t/>
            </a:r>
            <a:endParaRPr>
              <a:solidFill>
                <a:schemeClr val="lt1"/>
              </a:solidFill>
              <a:latin typeface="Trebuchet MS"/>
              <a:ea typeface="Trebuchet MS"/>
              <a:cs typeface="Trebuchet MS"/>
              <a:sym typeface="Trebuchet MS"/>
            </a:endParaRPr>
          </a:p>
          <a:p>
            <a:pPr indent="0" lvl="0" marL="0" rtl="0" algn="l">
              <a:lnSpc>
                <a:spcPct val="90000"/>
              </a:lnSpc>
              <a:spcBef>
                <a:spcPts val="1102"/>
              </a:spcBef>
              <a:spcAft>
                <a:spcPts val="0"/>
              </a:spcAft>
              <a:buClr>
                <a:schemeClr val="lt1"/>
              </a:buClr>
              <a:buSzPct val="97213"/>
              <a:buNone/>
            </a:pPr>
            <a:r>
              <a:rPr lang="pt-PT">
                <a:solidFill>
                  <a:srgbClr val="FF00FF"/>
                </a:solidFill>
                <a:latin typeface="Trebuchet MS"/>
                <a:ea typeface="Trebuchet MS"/>
                <a:cs typeface="Trebuchet MS"/>
                <a:sym typeface="Trebuchet MS"/>
              </a:rPr>
              <a:t>- </a:t>
            </a:r>
            <a:r>
              <a:rPr i="0" lang="pt-PT">
                <a:solidFill>
                  <a:srgbClr val="FF00FF"/>
                </a:solidFill>
                <a:latin typeface="Trebuchet MS"/>
                <a:ea typeface="Trebuchet MS"/>
                <a:cs typeface="Trebuchet MS"/>
                <a:sym typeface="Trebuchet MS"/>
              </a:rPr>
              <a:t>Support the Europe-wide development and spread of new construction technologies;</a:t>
            </a:r>
            <a:endParaRPr i="0">
              <a:solidFill>
                <a:srgbClr val="FF00FF"/>
              </a:solidFill>
              <a:latin typeface="Trebuchet MS"/>
              <a:ea typeface="Trebuchet MS"/>
              <a:cs typeface="Trebuchet MS"/>
              <a:sym typeface="Trebuchet MS"/>
            </a:endParaRPr>
          </a:p>
          <a:p>
            <a:pPr indent="0" lvl="0" marL="0" rtl="0" algn="l">
              <a:lnSpc>
                <a:spcPct val="90000"/>
              </a:lnSpc>
              <a:spcBef>
                <a:spcPts val="1102"/>
              </a:spcBef>
              <a:spcAft>
                <a:spcPts val="0"/>
              </a:spcAft>
              <a:buClr>
                <a:schemeClr val="lt1"/>
              </a:buClr>
              <a:buSzPct val="97213"/>
              <a:buNone/>
            </a:pPr>
            <a:r>
              <a:t/>
            </a:r>
            <a:endParaRPr>
              <a:solidFill>
                <a:schemeClr val="lt1"/>
              </a:solidFill>
              <a:latin typeface="Trebuchet MS"/>
              <a:ea typeface="Trebuchet MS"/>
              <a:cs typeface="Trebuchet MS"/>
              <a:sym typeface="Trebuchet MS"/>
            </a:endParaRPr>
          </a:p>
          <a:p>
            <a:pPr indent="0" lvl="0" marL="0" rtl="0" algn="l">
              <a:lnSpc>
                <a:spcPct val="90000"/>
              </a:lnSpc>
              <a:spcBef>
                <a:spcPts val="1102"/>
              </a:spcBef>
              <a:spcAft>
                <a:spcPts val="0"/>
              </a:spcAft>
              <a:buClr>
                <a:schemeClr val="lt1"/>
              </a:buClr>
              <a:buSzPct val="97213"/>
              <a:buNone/>
            </a:pPr>
            <a:r>
              <a:rPr lang="pt-PT">
                <a:solidFill>
                  <a:srgbClr val="B6D7A8"/>
                </a:solidFill>
                <a:latin typeface="Trebuchet MS"/>
                <a:ea typeface="Trebuchet MS"/>
                <a:cs typeface="Trebuchet MS"/>
                <a:sym typeface="Trebuchet MS"/>
              </a:rPr>
              <a:t>- </a:t>
            </a:r>
            <a:r>
              <a:rPr i="0" lang="pt-PT">
                <a:solidFill>
                  <a:srgbClr val="B6D7A8"/>
                </a:solidFill>
                <a:latin typeface="Trebuchet MS"/>
                <a:ea typeface="Trebuchet MS"/>
                <a:cs typeface="Trebuchet MS"/>
                <a:sym typeface="Trebuchet MS"/>
              </a:rPr>
              <a:t>Work toward the exchange of students, teachers and researchers of CE in Europe.</a:t>
            </a:r>
            <a:endParaRPr>
              <a:solidFill>
                <a:srgbClr val="B6D7A8"/>
              </a:solidFill>
              <a:latin typeface="Trebuchet MS"/>
              <a:ea typeface="Trebuchet MS"/>
              <a:cs typeface="Trebuchet MS"/>
              <a:sym typeface="Trebuchet M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02060"/>
            </a:gs>
            <a:gs pos="14000">
              <a:srgbClr val="002060"/>
            </a:gs>
            <a:gs pos="66000">
              <a:srgbClr val="72C4E9"/>
            </a:gs>
            <a:gs pos="83000">
              <a:srgbClr val="72C4E9"/>
            </a:gs>
            <a:gs pos="100000">
              <a:srgbClr val="A1D6F0"/>
            </a:gs>
          </a:gsLst>
          <a:lin ang="16200000" scaled="0"/>
        </a:gradFill>
      </p:bgPr>
    </p:bg>
    <p:spTree>
      <p:nvGrpSpPr>
        <p:cNvPr id="113" name="Shape 113"/>
        <p:cNvGrpSpPr/>
        <p:nvPr/>
      </p:nvGrpSpPr>
      <p:grpSpPr>
        <a:xfrm>
          <a:off x="0" y="0"/>
          <a:ext cx="0" cy="0"/>
          <a:chOff x="0" y="0"/>
          <a:chExt cx="0" cy="0"/>
        </a:xfrm>
      </p:grpSpPr>
      <p:sp>
        <p:nvSpPr>
          <p:cNvPr id="114" name="Google Shape;114;p18"/>
          <p:cNvSpPr txBox="1"/>
          <p:nvPr>
            <p:ph type="title"/>
          </p:nvPr>
        </p:nvSpPr>
        <p:spPr>
          <a:xfrm>
            <a:off x="735050" y="402477"/>
            <a:ext cx="9221700" cy="11013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B769F"/>
              </a:buClr>
              <a:buSzPts val="4000"/>
              <a:buFont typeface="Play"/>
              <a:buNone/>
            </a:pPr>
            <a:r>
              <a:rPr b="1" lang="pt-PT" sz="4000">
                <a:solidFill>
                  <a:srgbClr val="0B769F"/>
                </a:solidFill>
                <a:latin typeface="Trebuchet MS"/>
                <a:ea typeface="Trebuchet MS"/>
                <a:cs typeface="Trebuchet MS"/>
                <a:sym typeface="Trebuchet MS"/>
              </a:rPr>
              <a:t>Benefits for members</a:t>
            </a:r>
            <a:endParaRPr b="1" sz="4000">
              <a:solidFill>
                <a:srgbClr val="0B769F"/>
              </a:solidFill>
              <a:latin typeface="Trebuchet MS"/>
              <a:ea typeface="Trebuchet MS"/>
              <a:cs typeface="Trebuchet MS"/>
              <a:sym typeface="Trebuchet MS"/>
            </a:endParaRPr>
          </a:p>
        </p:txBody>
      </p:sp>
      <p:sp>
        <p:nvSpPr>
          <p:cNvPr id="115" name="Google Shape;115;p18"/>
          <p:cNvSpPr txBox="1"/>
          <p:nvPr>
            <p:ph idx="1" type="body"/>
          </p:nvPr>
        </p:nvSpPr>
        <p:spPr>
          <a:xfrm>
            <a:off x="735062" y="2012414"/>
            <a:ext cx="9221689" cy="4796544"/>
          </a:xfrm>
          <a:prstGeom prst="rect">
            <a:avLst/>
          </a:prstGeom>
          <a:noFill/>
          <a:ln>
            <a:noFill/>
          </a:ln>
        </p:spPr>
        <p:txBody>
          <a:bodyPr anchorCtr="0" anchor="t" bIns="45700" lIns="91425" spcFirstLastPara="1" rIns="91425" wrap="square" tIns="45700">
            <a:normAutofit fontScale="85000" lnSpcReduction="20000"/>
          </a:bodyPr>
          <a:lstStyle/>
          <a:p>
            <a:pPr indent="0" lvl="0" marL="0" rtl="0" algn="l">
              <a:lnSpc>
                <a:spcPct val="90000"/>
              </a:lnSpc>
              <a:spcBef>
                <a:spcPts val="0"/>
              </a:spcBef>
              <a:spcAft>
                <a:spcPts val="0"/>
              </a:spcAft>
              <a:buClr>
                <a:srgbClr val="FFFF00"/>
              </a:buClr>
              <a:buSzPct val="97213"/>
              <a:buNone/>
            </a:pPr>
            <a:r>
              <a:rPr i="0" lang="pt-PT">
                <a:solidFill>
                  <a:srgbClr val="FFFF00"/>
                </a:solidFill>
                <a:latin typeface="Trebuchet MS"/>
                <a:ea typeface="Trebuchet MS"/>
                <a:cs typeface="Trebuchet MS"/>
                <a:sym typeface="Trebuchet MS"/>
              </a:rPr>
              <a:t>– Having access to a guild of CE faculties willing to cooperate and exchange ideas and knowledge;</a:t>
            </a:r>
            <a:endParaRPr i="0">
              <a:solidFill>
                <a:srgbClr val="FFFF00"/>
              </a:solidFill>
              <a:latin typeface="Trebuchet MS"/>
              <a:ea typeface="Trebuchet MS"/>
              <a:cs typeface="Trebuchet MS"/>
              <a:sym typeface="Trebuchet MS"/>
            </a:endParaRPr>
          </a:p>
          <a:p>
            <a:pPr indent="0" lvl="0" marL="0" rtl="0" algn="l">
              <a:lnSpc>
                <a:spcPct val="90000"/>
              </a:lnSpc>
              <a:spcBef>
                <a:spcPts val="0"/>
              </a:spcBef>
              <a:spcAft>
                <a:spcPts val="0"/>
              </a:spcAft>
              <a:buClr>
                <a:srgbClr val="FFFF00"/>
              </a:buClr>
              <a:buSzPct val="97213"/>
              <a:buNone/>
            </a:pPr>
            <a:r>
              <a:t/>
            </a:r>
            <a:endParaRPr>
              <a:solidFill>
                <a:srgbClr val="0B769F"/>
              </a:solidFill>
              <a:latin typeface="Trebuchet MS"/>
              <a:ea typeface="Trebuchet MS"/>
              <a:cs typeface="Trebuchet MS"/>
              <a:sym typeface="Trebuchet MS"/>
            </a:endParaRPr>
          </a:p>
          <a:p>
            <a:pPr indent="0" lvl="0" marL="0" rtl="0" algn="l">
              <a:lnSpc>
                <a:spcPct val="90000"/>
              </a:lnSpc>
              <a:spcBef>
                <a:spcPts val="1102"/>
              </a:spcBef>
              <a:spcAft>
                <a:spcPts val="0"/>
              </a:spcAft>
              <a:buClr>
                <a:srgbClr val="FFFF00"/>
              </a:buClr>
              <a:buSzPct val="97213"/>
              <a:buNone/>
            </a:pPr>
            <a:r>
              <a:rPr i="0" lang="pt-PT">
                <a:solidFill>
                  <a:srgbClr val="0B769F"/>
                </a:solidFill>
                <a:latin typeface="Trebuchet MS"/>
                <a:ea typeface="Trebuchet MS"/>
                <a:cs typeface="Trebuchet MS"/>
                <a:sym typeface="Trebuchet MS"/>
              </a:rPr>
              <a:t>– Being involved and participating in European funded CE proposals and projects;</a:t>
            </a:r>
            <a:endParaRPr i="0">
              <a:solidFill>
                <a:srgbClr val="0B769F"/>
              </a:solidFill>
              <a:latin typeface="Trebuchet MS"/>
              <a:ea typeface="Trebuchet MS"/>
              <a:cs typeface="Trebuchet MS"/>
              <a:sym typeface="Trebuchet MS"/>
            </a:endParaRPr>
          </a:p>
          <a:p>
            <a:pPr indent="0" lvl="0" marL="0" rtl="0" algn="l">
              <a:lnSpc>
                <a:spcPct val="90000"/>
              </a:lnSpc>
              <a:spcBef>
                <a:spcPts val="1102"/>
              </a:spcBef>
              <a:spcAft>
                <a:spcPts val="0"/>
              </a:spcAft>
              <a:buClr>
                <a:srgbClr val="FFFF00"/>
              </a:buClr>
              <a:buSzPct val="97213"/>
              <a:buNone/>
            </a:pPr>
            <a:r>
              <a:t/>
            </a:r>
            <a:endParaRPr>
              <a:solidFill>
                <a:srgbClr val="FFFF00"/>
              </a:solidFill>
              <a:latin typeface="Trebuchet MS"/>
              <a:ea typeface="Trebuchet MS"/>
              <a:cs typeface="Trebuchet MS"/>
              <a:sym typeface="Trebuchet MS"/>
            </a:endParaRPr>
          </a:p>
          <a:p>
            <a:pPr indent="0" lvl="0" marL="0" rtl="0" algn="l">
              <a:lnSpc>
                <a:spcPct val="90000"/>
              </a:lnSpc>
              <a:spcBef>
                <a:spcPts val="1102"/>
              </a:spcBef>
              <a:spcAft>
                <a:spcPts val="0"/>
              </a:spcAft>
              <a:buClr>
                <a:srgbClr val="FFFF00"/>
              </a:buClr>
              <a:buSzPct val="97213"/>
              <a:buNone/>
            </a:pPr>
            <a:r>
              <a:rPr i="0" lang="pt-PT">
                <a:solidFill>
                  <a:schemeClr val="lt1"/>
                </a:solidFill>
                <a:latin typeface="Trebuchet MS"/>
                <a:ea typeface="Trebuchet MS"/>
                <a:cs typeface="Trebuchet MS"/>
                <a:sym typeface="Trebuchet MS"/>
              </a:rPr>
              <a:t>– Network with other engineering education and professional organizations;</a:t>
            </a:r>
            <a:endParaRPr i="0">
              <a:solidFill>
                <a:schemeClr val="lt1"/>
              </a:solidFill>
              <a:latin typeface="Trebuchet MS"/>
              <a:ea typeface="Trebuchet MS"/>
              <a:cs typeface="Trebuchet MS"/>
              <a:sym typeface="Trebuchet MS"/>
            </a:endParaRPr>
          </a:p>
          <a:p>
            <a:pPr indent="0" lvl="0" marL="0" rtl="0" algn="l">
              <a:lnSpc>
                <a:spcPct val="90000"/>
              </a:lnSpc>
              <a:spcBef>
                <a:spcPts val="1102"/>
              </a:spcBef>
              <a:spcAft>
                <a:spcPts val="0"/>
              </a:spcAft>
              <a:buClr>
                <a:srgbClr val="FFFF00"/>
              </a:buClr>
              <a:buSzPct val="97213"/>
              <a:buNone/>
            </a:pPr>
            <a:r>
              <a:t/>
            </a:r>
            <a:endParaRPr>
              <a:solidFill>
                <a:srgbClr val="FFFF00"/>
              </a:solidFill>
              <a:latin typeface="Trebuchet MS"/>
              <a:ea typeface="Trebuchet MS"/>
              <a:cs typeface="Trebuchet MS"/>
              <a:sym typeface="Trebuchet MS"/>
            </a:endParaRPr>
          </a:p>
          <a:p>
            <a:pPr indent="0" lvl="0" marL="0" rtl="0" algn="l">
              <a:lnSpc>
                <a:spcPct val="90000"/>
              </a:lnSpc>
              <a:spcBef>
                <a:spcPts val="1102"/>
              </a:spcBef>
              <a:spcAft>
                <a:spcPts val="0"/>
              </a:spcAft>
              <a:buClr>
                <a:srgbClr val="FFFF00"/>
              </a:buClr>
              <a:buSzPct val="97213"/>
              <a:buNone/>
            </a:pPr>
            <a:r>
              <a:rPr i="0" lang="pt-PT">
                <a:solidFill>
                  <a:srgbClr val="00FFFF"/>
                </a:solidFill>
                <a:latin typeface="Trebuchet MS"/>
                <a:ea typeface="Trebuchet MS"/>
                <a:cs typeface="Trebuchet MS"/>
                <a:sym typeface="Trebuchet MS"/>
              </a:rPr>
              <a:t>– Have access to a dedicated database of documents relevant to CE education and research;</a:t>
            </a:r>
            <a:endParaRPr i="0">
              <a:solidFill>
                <a:srgbClr val="00FFFF"/>
              </a:solidFill>
              <a:latin typeface="Trebuchet MS"/>
              <a:ea typeface="Trebuchet MS"/>
              <a:cs typeface="Trebuchet MS"/>
              <a:sym typeface="Trebuchet MS"/>
            </a:endParaRPr>
          </a:p>
          <a:p>
            <a:pPr indent="0" lvl="0" marL="0" rtl="0" algn="l">
              <a:lnSpc>
                <a:spcPct val="90000"/>
              </a:lnSpc>
              <a:spcBef>
                <a:spcPts val="1102"/>
              </a:spcBef>
              <a:spcAft>
                <a:spcPts val="0"/>
              </a:spcAft>
              <a:buClr>
                <a:srgbClr val="FFFF00"/>
              </a:buClr>
              <a:buSzPct val="97213"/>
              <a:buNone/>
            </a:pPr>
            <a:r>
              <a:t/>
            </a:r>
            <a:endParaRPr>
              <a:solidFill>
                <a:srgbClr val="FFFF00"/>
              </a:solidFill>
              <a:latin typeface="Trebuchet MS"/>
              <a:ea typeface="Trebuchet MS"/>
              <a:cs typeface="Trebuchet MS"/>
              <a:sym typeface="Trebuchet MS"/>
            </a:endParaRPr>
          </a:p>
          <a:p>
            <a:pPr indent="0" lvl="0" marL="0" rtl="0" algn="l">
              <a:lnSpc>
                <a:spcPct val="90000"/>
              </a:lnSpc>
              <a:spcBef>
                <a:spcPts val="1102"/>
              </a:spcBef>
              <a:spcAft>
                <a:spcPts val="0"/>
              </a:spcAft>
              <a:buClr>
                <a:srgbClr val="FFFF00"/>
              </a:buClr>
              <a:buSzPct val="97213"/>
              <a:buNone/>
            </a:pPr>
            <a:r>
              <a:rPr i="0" lang="pt-PT">
                <a:solidFill>
                  <a:srgbClr val="E69138"/>
                </a:solidFill>
                <a:latin typeface="Trebuchet MS"/>
                <a:ea typeface="Trebuchet MS"/>
                <a:cs typeface="Trebuchet MS"/>
                <a:sym typeface="Trebuchet MS"/>
              </a:rPr>
              <a:t>– To participate in promotion of CE education and research;</a:t>
            </a:r>
            <a:endParaRPr>
              <a:solidFill>
                <a:srgbClr val="E69138"/>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02060"/>
            </a:gs>
            <a:gs pos="14000">
              <a:srgbClr val="002060"/>
            </a:gs>
            <a:gs pos="66000">
              <a:srgbClr val="72C4E9"/>
            </a:gs>
            <a:gs pos="83000">
              <a:srgbClr val="72C4E9"/>
            </a:gs>
            <a:gs pos="100000">
              <a:srgbClr val="A1D6F0"/>
            </a:gs>
          </a:gsLst>
          <a:lin ang="16200000" scaled="0"/>
        </a:gradFill>
      </p:bgPr>
    </p:bg>
    <p:spTree>
      <p:nvGrpSpPr>
        <p:cNvPr id="119" name="Shape 119"/>
        <p:cNvGrpSpPr/>
        <p:nvPr/>
      </p:nvGrpSpPr>
      <p:grpSpPr>
        <a:xfrm>
          <a:off x="0" y="0"/>
          <a:ext cx="0" cy="0"/>
          <a:chOff x="0" y="0"/>
          <a:chExt cx="0" cy="0"/>
        </a:xfrm>
      </p:grpSpPr>
      <p:sp>
        <p:nvSpPr>
          <p:cNvPr id="120" name="Google Shape;120;p19"/>
          <p:cNvSpPr txBox="1"/>
          <p:nvPr>
            <p:ph type="title"/>
          </p:nvPr>
        </p:nvSpPr>
        <p:spPr>
          <a:xfrm>
            <a:off x="811250" y="402477"/>
            <a:ext cx="9221700" cy="10746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B769F"/>
              </a:buClr>
              <a:buSzPts val="4000"/>
              <a:buFont typeface="Play"/>
              <a:buNone/>
            </a:pPr>
            <a:r>
              <a:rPr b="1" lang="pt-PT" sz="4000">
                <a:solidFill>
                  <a:srgbClr val="0B769F"/>
                </a:solidFill>
                <a:latin typeface="Trebuchet MS"/>
                <a:ea typeface="Trebuchet MS"/>
                <a:cs typeface="Trebuchet MS"/>
                <a:sym typeface="Trebuchet MS"/>
              </a:rPr>
              <a:t>Benefits for members (cont.)</a:t>
            </a:r>
            <a:endParaRPr>
              <a:latin typeface="Trebuchet MS"/>
              <a:ea typeface="Trebuchet MS"/>
              <a:cs typeface="Trebuchet MS"/>
              <a:sym typeface="Trebuchet MS"/>
            </a:endParaRPr>
          </a:p>
        </p:txBody>
      </p:sp>
      <p:sp>
        <p:nvSpPr>
          <p:cNvPr id="121" name="Google Shape;121;p19"/>
          <p:cNvSpPr txBox="1"/>
          <p:nvPr>
            <p:ph idx="1" type="body"/>
          </p:nvPr>
        </p:nvSpPr>
        <p:spPr>
          <a:xfrm>
            <a:off x="735062" y="2012414"/>
            <a:ext cx="9221689" cy="4796544"/>
          </a:xfrm>
          <a:prstGeom prst="rect">
            <a:avLst/>
          </a:prstGeom>
          <a:noFill/>
          <a:ln>
            <a:noFill/>
          </a:ln>
        </p:spPr>
        <p:txBody>
          <a:bodyPr anchorCtr="0" anchor="t" bIns="45700" lIns="91425" spcFirstLastPara="1" rIns="91425" wrap="square" tIns="45700">
            <a:normAutofit fontScale="77500" lnSpcReduction="10000"/>
          </a:bodyPr>
          <a:lstStyle/>
          <a:p>
            <a:pPr indent="0" lvl="0" marL="0" rtl="0" algn="l">
              <a:lnSpc>
                <a:spcPct val="90000"/>
              </a:lnSpc>
              <a:spcBef>
                <a:spcPts val="0"/>
              </a:spcBef>
              <a:spcAft>
                <a:spcPts val="0"/>
              </a:spcAft>
              <a:buClr>
                <a:schemeClr val="lt1"/>
              </a:buClr>
              <a:buSzPct val="100000"/>
              <a:buNone/>
            </a:pPr>
            <a:r>
              <a:rPr i="0" lang="pt-PT">
                <a:solidFill>
                  <a:schemeClr val="lt1"/>
                </a:solidFill>
                <a:latin typeface="Trebuchet MS"/>
                <a:ea typeface="Trebuchet MS"/>
                <a:cs typeface="Trebuchet MS"/>
                <a:sym typeface="Trebuchet MS"/>
              </a:rPr>
              <a:t>– </a:t>
            </a:r>
            <a:r>
              <a:rPr i="0" lang="pt-PT" sz="3000">
                <a:solidFill>
                  <a:schemeClr val="lt1"/>
                </a:solidFill>
                <a:latin typeface="Trebuchet MS"/>
                <a:ea typeface="Trebuchet MS"/>
                <a:cs typeface="Trebuchet MS"/>
                <a:sym typeface="Trebuchet MS"/>
              </a:rPr>
              <a:t>Collaborate to have visibility of CE and attract students;</a:t>
            </a:r>
            <a:endParaRPr i="0" sz="3000">
              <a:solidFill>
                <a:schemeClr val="lt1"/>
              </a:solidFill>
              <a:latin typeface="Trebuchet MS"/>
              <a:ea typeface="Trebuchet MS"/>
              <a:cs typeface="Trebuchet MS"/>
              <a:sym typeface="Trebuchet MS"/>
            </a:endParaRPr>
          </a:p>
          <a:p>
            <a:pPr indent="0" lvl="0" marL="0" rtl="0" algn="l">
              <a:lnSpc>
                <a:spcPct val="90000"/>
              </a:lnSpc>
              <a:spcBef>
                <a:spcPts val="0"/>
              </a:spcBef>
              <a:spcAft>
                <a:spcPts val="0"/>
              </a:spcAft>
              <a:buClr>
                <a:schemeClr val="lt1"/>
              </a:buClr>
              <a:buSzPct val="100000"/>
              <a:buNone/>
            </a:pPr>
            <a:r>
              <a:t/>
            </a:r>
            <a:endParaRPr sz="3000">
              <a:solidFill>
                <a:schemeClr val="lt1"/>
              </a:solidFill>
              <a:latin typeface="Trebuchet MS"/>
              <a:ea typeface="Trebuchet MS"/>
              <a:cs typeface="Trebuchet MS"/>
              <a:sym typeface="Trebuchet MS"/>
            </a:endParaRPr>
          </a:p>
          <a:p>
            <a:pPr indent="0" lvl="0" marL="0" rtl="0" algn="l">
              <a:lnSpc>
                <a:spcPct val="90000"/>
              </a:lnSpc>
              <a:spcBef>
                <a:spcPts val="1102"/>
              </a:spcBef>
              <a:spcAft>
                <a:spcPts val="0"/>
              </a:spcAft>
              <a:buClr>
                <a:schemeClr val="lt1"/>
              </a:buClr>
              <a:buSzPct val="100000"/>
              <a:buNone/>
            </a:pPr>
            <a:r>
              <a:rPr i="0" lang="pt-PT" sz="3000">
                <a:solidFill>
                  <a:srgbClr val="F6B26B"/>
                </a:solidFill>
                <a:latin typeface="Trebuchet MS"/>
                <a:ea typeface="Trebuchet MS"/>
                <a:cs typeface="Trebuchet MS"/>
                <a:sym typeface="Trebuchet MS"/>
              </a:rPr>
              <a:t>– Have the opportunity to discuss CE problems and solutions like related funding;</a:t>
            </a:r>
            <a:endParaRPr i="0" sz="3000">
              <a:solidFill>
                <a:srgbClr val="F6B26B"/>
              </a:solidFill>
              <a:latin typeface="Trebuchet MS"/>
              <a:ea typeface="Trebuchet MS"/>
              <a:cs typeface="Trebuchet MS"/>
              <a:sym typeface="Trebuchet MS"/>
            </a:endParaRPr>
          </a:p>
          <a:p>
            <a:pPr indent="0" lvl="0" marL="0" rtl="0" algn="l">
              <a:lnSpc>
                <a:spcPct val="90000"/>
              </a:lnSpc>
              <a:spcBef>
                <a:spcPts val="1102"/>
              </a:spcBef>
              <a:spcAft>
                <a:spcPts val="0"/>
              </a:spcAft>
              <a:buClr>
                <a:schemeClr val="lt1"/>
              </a:buClr>
              <a:buSzPct val="100000"/>
              <a:buNone/>
            </a:pPr>
            <a:r>
              <a:t/>
            </a:r>
            <a:endParaRPr sz="3000">
              <a:solidFill>
                <a:srgbClr val="F6B26B"/>
              </a:solidFill>
              <a:latin typeface="Trebuchet MS"/>
              <a:ea typeface="Trebuchet MS"/>
              <a:cs typeface="Trebuchet MS"/>
              <a:sym typeface="Trebuchet MS"/>
            </a:endParaRPr>
          </a:p>
          <a:p>
            <a:pPr indent="0" lvl="0" marL="0" rtl="0" algn="l">
              <a:lnSpc>
                <a:spcPct val="90000"/>
              </a:lnSpc>
              <a:spcBef>
                <a:spcPts val="1102"/>
              </a:spcBef>
              <a:spcAft>
                <a:spcPts val="0"/>
              </a:spcAft>
              <a:buClr>
                <a:schemeClr val="lt1"/>
              </a:buClr>
              <a:buSzPct val="100000"/>
              <a:buNone/>
            </a:pPr>
            <a:r>
              <a:rPr i="0" lang="pt-PT" sz="3000">
                <a:solidFill>
                  <a:srgbClr val="00FF00"/>
                </a:solidFill>
                <a:latin typeface="Trebuchet MS"/>
                <a:ea typeface="Trebuchet MS"/>
                <a:cs typeface="Trebuchet MS"/>
                <a:sym typeface="Trebuchet MS"/>
              </a:rPr>
              <a:t>– Be part of a common platform dedicated to CE education and research;</a:t>
            </a:r>
            <a:endParaRPr i="0" sz="3000">
              <a:solidFill>
                <a:srgbClr val="00FF00"/>
              </a:solidFill>
              <a:latin typeface="Trebuchet MS"/>
              <a:ea typeface="Trebuchet MS"/>
              <a:cs typeface="Trebuchet MS"/>
              <a:sym typeface="Trebuchet MS"/>
            </a:endParaRPr>
          </a:p>
          <a:p>
            <a:pPr indent="0" lvl="0" marL="0" rtl="0" algn="l">
              <a:lnSpc>
                <a:spcPct val="90000"/>
              </a:lnSpc>
              <a:spcBef>
                <a:spcPts val="1102"/>
              </a:spcBef>
              <a:spcAft>
                <a:spcPts val="0"/>
              </a:spcAft>
              <a:buClr>
                <a:schemeClr val="lt1"/>
              </a:buClr>
              <a:buSzPct val="100000"/>
              <a:buNone/>
            </a:pPr>
            <a:r>
              <a:t/>
            </a:r>
            <a:endParaRPr sz="3000">
              <a:solidFill>
                <a:srgbClr val="00FF00"/>
              </a:solidFill>
              <a:latin typeface="Trebuchet MS"/>
              <a:ea typeface="Trebuchet MS"/>
              <a:cs typeface="Trebuchet MS"/>
              <a:sym typeface="Trebuchet MS"/>
            </a:endParaRPr>
          </a:p>
          <a:p>
            <a:pPr indent="0" lvl="0" marL="0" rtl="0" algn="l">
              <a:lnSpc>
                <a:spcPct val="90000"/>
              </a:lnSpc>
              <a:spcBef>
                <a:spcPts val="1102"/>
              </a:spcBef>
              <a:spcAft>
                <a:spcPts val="0"/>
              </a:spcAft>
              <a:buClr>
                <a:schemeClr val="lt1"/>
              </a:buClr>
              <a:buSzPct val="100000"/>
              <a:buNone/>
            </a:pPr>
            <a:r>
              <a:rPr i="0" lang="pt-PT" sz="3000">
                <a:solidFill>
                  <a:srgbClr val="FFFF00"/>
                </a:solidFill>
                <a:latin typeface="Trebuchet MS"/>
                <a:ea typeface="Trebuchet MS"/>
                <a:cs typeface="Trebuchet MS"/>
                <a:sym typeface="Trebuchet MS"/>
              </a:rPr>
              <a:t>– Accessing professional development opportunities for CE faculty</a:t>
            </a:r>
            <a:r>
              <a:rPr lang="pt-PT" sz="3000">
                <a:solidFill>
                  <a:srgbClr val="FFFF00"/>
                </a:solidFill>
                <a:latin typeface="Trebuchet MS"/>
                <a:ea typeface="Trebuchet MS"/>
                <a:cs typeface="Trebuchet MS"/>
                <a:sym typeface="Trebuchet MS"/>
              </a:rPr>
              <a:t>;</a:t>
            </a:r>
            <a:endParaRPr sz="3000">
              <a:solidFill>
                <a:srgbClr val="FFFF00"/>
              </a:solidFill>
              <a:latin typeface="Trebuchet MS"/>
              <a:ea typeface="Trebuchet MS"/>
              <a:cs typeface="Trebuchet MS"/>
              <a:sym typeface="Trebuchet MS"/>
            </a:endParaRPr>
          </a:p>
          <a:p>
            <a:pPr indent="0" lvl="0" marL="0" rtl="0" algn="l">
              <a:lnSpc>
                <a:spcPct val="90000"/>
              </a:lnSpc>
              <a:spcBef>
                <a:spcPts val="1102"/>
              </a:spcBef>
              <a:spcAft>
                <a:spcPts val="0"/>
              </a:spcAft>
              <a:buClr>
                <a:schemeClr val="lt1"/>
              </a:buClr>
              <a:buSzPct val="100000"/>
              <a:buNone/>
            </a:pPr>
            <a:r>
              <a:t/>
            </a:r>
            <a:endParaRPr sz="3000">
              <a:solidFill>
                <a:schemeClr val="lt1"/>
              </a:solidFill>
              <a:latin typeface="Trebuchet MS"/>
              <a:ea typeface="Trebuchet MS"/>
              <a:cs typeface="Trebuchet MS"/>
              <a:sym typeface="Trebuchet MS"/>
            </a:endParaRPr>
          </a:p>
          <a:p>
            <a:pPr indent="0" lvl="0" marL="0" rtl="0" algn="l">
              <a:lnSpc>
                <a:spcPct val="90000"/>
              </a:lnSpc>
              <a:spcBef>
                <a:spcPts val="1102"/>
              </a:spcBef>
              <a:spcAft>
                <a:spcPts val="0"/>
              </a:spcAft>
              <a:buClr>
                <a:schemeClr val="lt1"/>
              </a:buClr>
              <a:buSzPct val="100000"/>
              <a:buNone/>
            </a:pPr>
            <a:r>
              <a:rPr i="0" lang="pt-PT" sz="3000">
                <a:solidFill>
                  <a:srgbClr val="A4C2F4"/>
                </a:solidFill>
                <a:latin typeface="Trebuchet MS"/>
                <a:ea typeface="Trebuchet MS"/>
                <a:cs typeface="Trebuchet MS"/>
                <a:sym typeface="Trebuchet MS"/>
              </a:rPr>
              <a:t>– Have the possibility to participate in the AECEF initiatives about CE pedagogical innovation, CE curriculum development and CE international cooperation.</a:t>
            </a:r>
            <a:endParaRPr>
              <a:solidFill>
                <a:srgbClr val="A4C2F4"/>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02060"/>
            </a:gs>
            <a:gs pos="14000">
              <a:srgbClr val="002060"/>
            </a:gs>
            <a:gs pos="66000">
              <a:srgbClr val="72C4E9"/>
            </a:gs>
            <a:gs pos="83000">
              <a:srgbClr val="72C4E9"/>
            </a:gs>
            <a:gs pos="100000">
              <a:srgbClr val="A1D6F0"/>
            </a:gs>
          </a:gsLst>
          <a:lin ang="16200000" scaled="0"/>
        </a:gradFill>
      </p:bgPr>
    </p:bg>
    <p:spTree>
      <p:nvGrpSpPr>
        <p:cNvPr id="125" name="Shape 125"/>
        <p:cNvGrpSpPr/>
        <p:nvPr/>
      </p:nvGrpSpPr>
      <p:grpSpPr>
        <a:xfrm>
          <a:off x="0" y="0"/>
          <a:ext cx="0" cy="0"/>
          <a:chOff x="0" y="0"/>
          <a:chExt cx="0" cy="0"/>
        </a:xfrm>
      </p:grpSpPr>
      <p:sp>
        <p:nvSpPr>
          <p:cNvPr id="126" name="Google Shape;126;p20"/>
          <p:cNvSpPr txBox="1"/>
          <p:nvPr>
            <p:ph type="title"/>
          </p:nvPr>
        </p:nvSpPr>
        <p:spPr>
          <a:xfrm>
            <a:off x="735050" y="402477"/>
            <a:ext cx="9221700" cy="11283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B769F"/>
              </a:buClr>
              <a:buSzPts val="4000"/>
              <a:buFont typeface="Play"/>
              <a:buNone/>
            </a:pPr>
            <a:r>
              <a:rPr b="1" lang="pt-PT" sz="4000">
                <a:solidFill>
                  <a:srgbClr val="0B769F"/>
                </a:solidFill>
                <a:latin typeface="Trebuchet MS"/>
                <a:ea typeface="Trebuchet MS"/>
                <a:cs typeface="Trebuchet MS"/>
                <a:sym typeface="Trebuchet MS"/>
              </a:rPr>
              <a:t>Activities</a:t>
            </a:r>
            <a:endParaRPr b="1" sz="4000">
              <a:solidFill>
                <a:srgbClr val="0B769F"/>
              </a:solidFill>
              <a:latin typeface="Trebuchet MS"/>
              <a:ea typeface="Trebuchet MS"/>
              <a:cs typeface="Trebuchet MS"/>
              <a:sym typeface="Trebuchet MS"/>
            </a:endParaRPr>
          </a:p>
        </p:txBody>
      </p:sp>
      <p:sp>
        <p:nvSpPr>
          <p:cNvPr id="127" name="Google Shape;127;p20"/>
          <p:cNvSpPr txBox="1"/>
          <p:nvPr>
            <p:ph idx="1" type="body"/>
          </p:nvPr>
        </p:nvSpPr>
        <p:spPr>
          <a:xfrm>
            <a:off x="735062" y="2012414"/>
            <a:ext cx="9221689" cy="4796544"/>
          </a:xfrm>
          <a:prstGeom prst="rect">
            <a:avLst/>
          </a:prstGeom>
          <a:noFill/>
          <a:ln>
            <a:noFill/>
          </a:ln>
        </p:spPr>
        <p:txBody>
          <a:bodyPr anchorCtr="0" anchor="t" bIns="45700" lIns="91425" spcFirstLastPara="1" rIns="91425" wrap="square" tIns="45700">
            <a:normAutofit lnSpcReduction="10000"/>
          </a:bodyPr>
          <a:lstStyle/>
          <a:p>
            <a:pPr indent="-251986" lvl="0" marL="251986" rtl="0" algn="l">
              <a:lnSpc>
                <a:spcPct val="90000"/>
              </a:lnSpc>
              <a:spcBef>
                <a:spcPts val="0"/>
              </a:spcBef>
              <a:spcAft>
                <a:spcPts val="0"/>
              </a:spcAft>
              <a:buClr>
                <a:srgbClr val="38761D"/>
              </a:buClr>
              <a:buSzPts val="3000"/>
              <a:buFont typeface="Trebuchet MS"/>
              <a:buChar char="-"/>
            </a:pPr>
            <a:r>
              <a:rPr lang="pt-PT">
                <a:solidFill>
                  <a:srgbClr val="38761D"/>
                </a:solidFill>
                <a:latin typeface="Trebuchet MS"/>
                <a:ea typeface="Trebuchet MS"/>
                <a:cs typeface="Trebuchet MS"/>
                <a:sym typeface="Trebuchet MS"/>
              </a:rPr>
              <a:t>A bienal Symposium with a topic</a:t>
            </a:r>
            <a:endParaRPr>
              <a:solidFill>
                <a:srgbClr val="38761D"/>
              </a:solidFill>
              <a:latin typeface="Trebuchet MS"/>
              <a:ea typeface="Trebuchet MS"/>
              <a:cs typeface="Trebuchet MS"/>
              <a:sym typeface="Trebuchet MS"/>
            </a:endParaRPr>
          </a:p>
          <a:p>
            <a:pPr indent="-251986" lvl="0" marL="251986" rtl="0" algn="l">
              <a:lnSpc>
                <a:spcPct val="90000"/>
              </a:lnSpc>
              <a:spcBef>
                <a:spcPts val="1102"/>
              </a:spcBef>
              <a:spcAft>
                <a:spcPts val="0"/>
              </a:spcAft>
              <a:buClr>
                <a:srgbClr val="00FFFF"/>
              </a:buClr>
              <a:buSzPts val="3000"/>
              <a:buFont typeface="Trebuchet MS"/>
              <a:buChar char="-"/>
            </a:pPr>
            <a:r>
              <a:rPr lang="pt-PT">
                <a:solidFill>
                  <a:srgbClr val="00FFFF"/>
                </a:solidFill>
                <a:latin typeface="Trebuchet MS"/>
                <a:ea typeface="Trebuchet MS"/>
                <a:cs typeface="Trebuchet MS"/>
                <a:sym typeface="Trebuchet MS"/>
              </a:rPr>
              <a:t>Bi-monthly Newsflash</a:t>
            </a:r>
            <a:endParaRPr>
              <a:solidFill>
                <a:srgbClr val="00FFFF"/>
              </a:solidFill>
              <a:latin typeface="Trebuchet MS"/>
              <a:ea typeface="Trebuchet MS"/>
              <a:cs typeface="Trebuchet MS"/>
              <a:sym typeface="Trebuchet MS"/>
            </a:endParaRPr>
          </a:p>
          <a:p>
            <a:pPr indent="-251986" lvl="0" marL="251986" rtl="0" algn="l">
              <a:lnSpc>
                <a:spcPct val="90000"/>
              </a:lnSpc>
              <a:spcBef>
                <a:spcPts val="1102"/>
              </a:spcBef>
              <a:spcAft>
                <a:spcPts val="0"/>
              </a:spcAft>
              <a:buClr>
                <a:srgbClr val="FFFF00"/>
              </a:buClr>
              <a:buSzPts val="3000"/>
              <a:buFont typeface="Trebuchet MS"/>
              <a:buChar char="-"/>
            </a:pPr>
            <a:r>
              <a:rPr lang="pt-PT">
                <a:solidFill>
                  <a:srgbClr val="FFFF00"/>
                </a:solidFill>
                <a:latin typeface="Trebuchet MS"/>
                <a:ea typeface="Trebuchet MS"/>
                <a:cs typeface="Trebuchet MS"/>
                <a:sym typeface="Trebuchet MS"/>
              </a:rPr>
              <a:t>Regular Board meetings</a:t>
            </a:r>
            <a:endParaRPr>
              <a:solidFill>
                <a:srgbClr val="FFFF00"/>
              </a:solidFill>
              <a:latin typeface="Trebuchet MS"/>
              <a:ea typeface="Trebuchet MS"/>
              <a:cs typeface="Trebuchet MS"/>
              <a:sym typeface="Trebuchet MS"/>
            </a:endParaRPr>
          </a:p>
          <a:p>
            <a:pPr indent="-251986" lvl="0" marL="251986" rtl="0" algn="l">
              <a:lnSpc>
                <a:spcPct val="90000"/>
              </a:lnSpc>
              <a:spcBef>
                <a:spcPts val="1102"/>
              </a:spcBef>
              <a:spcAft>
                <a:spcPts val="0"/>
              </a:spcAft>
              <a:buClr>
                <a:schemeClr val="lt1"/>
              </a:buClr>
              <a:buSzPts val="3000"/>
              <a:buFont typeface="Trebuchet MS"/>
              <a:buChar char="-"/>
            </a:pPr>
            <a:r>
              <a:rPr lang="pt-PT">
                <a:solidFill>
                  <a:schemeClr val="lt1"/>
                </a:solidFill>
                <a:latin typeface="Trebuchet MS"/>
                <a:ea typeface="Trebuchet MS"/>
                <a:cs typeface="Trebuchet MS"/>
                <a:sym typeface="Trebuchet MS"/>
              </a:rPr>
              <a:t>Participation in several European initiatives:</a:t>
            </a:r>
            <a:endParaRPr>
              <a:latin typeface="Trebuchet MS"/>
              <a:ea typeface="Trebuchet MS"/>
              <a:cs typeface="Trebuchet MS"/>
              <a:sym typeface="Trebuchet MS"/>
            </a:endParaRPr>
          </a:p>
          <a:p>
            <a:pPr indent="-251986" lvl="1" marL="755957" rtl="0" algn="l">
              <a:lnSpc>
                <a:spcPct val="90000"/>
              </a:lnSpc>
              <a:spcBef>
                <a:spcPts val="551"/>
              </a:spcBef>
              <a:spcAft>
                <a:spcPts val="0"/>
              </a:spcAft>
              <a:buClr>
                <a:srgbClr val="FFC000"/>
              </a:buClr>
              <a:buSzPts val="2600"/>
              <a:buFont typeface="Trebuchet MS"/>
              <a:buChar char="-"/>
            </a:pPr>
            <a:r>
              <a:rPr lang="pt-PT">
                <a:solidFill>
                  <a:srgbClr val="FFC000"/>
                </a:solidFill>
                <a:latin typeface="Trebuchet MS"/>
                <a:ea typeface="Trebuchet MS"/>
                <a:cs typeface="Trebuchet MS"/>
                <a:sym typeface="Trebuchet MS"/>
              </a:rPr>
              <a:t>New Bauhaus</a:t>
            </a:r>
            <a:endParaRPr>
              <a:latin typeface="Trebuchet MS"/>
              <a:ea typeface="Trebuchet MS"/>
              <a:cs typeface="Trebuchet MS"/>
              <a:sym typeface="Trebuchet MS"/>
            </a:endParaRPr>
          </a:p>
          <a:p>
            <a:pPr indent="-251986" lvl="1" marL="755957" rtl="0" algn="l">
              <a:lnSpc>
                <a:spcPct val="90000"/>
              </a:lnSpc>
              <a:spcBef>
                <a:spcPts val="551"/>
              </a:spcBef>
              <a:spcAft>
                <a:spcPts val="0"/>
              </a:spcAft>
              <a:buClr>
                <a:srgbClr val="FFC000"/>
              </a:buClr>
              <a:buSzPts val="2600"/>
              <a:buFont typeface="Trebuchet MS"/>
              <a:buChar char="-"/>
            </a:pPr>
            <a:r>
              <a:rPr lang="pt-PT">
                <a:solidFill>
                  <a:srgbClr val="FFC000"/>
                </a:solidFill>
                <a:latin typeface="Trebuchet MS"/>
                <a:ea typeface="Trebuchet MS"/>
                <a:cs typeface="Trebuchet MS"/>
                <a:sym typeface="Trebuchet MS"/>
              </a:rPr>
              <a:t>Building Smart</a:t>
            </a:r>
            <a:endParaRPr>
              <a:solidFill>
                <a:srgbClr val="FFC000"/>
              </a:solidFill>
              <a:latin typeface="Trebuchet MS"/>
              <a:ea typeface="Trebuchet MS"/>
              <a:cs typeface="Trebuchet MS"/>
              <a:sym typeface="Trebuchet MS"/>
            </a:endParaRPr>
          </a:p>
          <a:p>
            <a:pPr indent="-251986" lvl="1" marL="755957" rtl="0" algn="l">
              <a:lnSpc>
                <a:spcPct val="90000"/>
              </a:lnSpc>
              <a:spcBef>
                <a:spcPts val="551"/>
              </a:spcBef>
              <a:spcAft>
                <a:spcPts val="0"/>
              </a:spcAft>
              <a:buClr>
                <a:srgbClr val="FFC000"/>
              </a:buClr>
              <a:buSzPts val="2600"/>
              <a:buFont typeface="Trebuchet MS"/>
              <a:buChar char="-"/>
            </a:pPr>
            <a:r>
              <a:rPr lang="pt-PT">
                <a:solidFill>
                  <a:srgbClr val="FFC000"/>
                </a:solidFill>
                <a:latin typeface="Trebuchet MS"/>
                <a:ea typeface="Trebuchet MS"/>
                <a:cs typeface="Trebuchet MS"/>
                <a:sym typeface="Trebuchet MS"/>
              </a:rPr>
              <a:t>Sustainability projects</a:t>
            </a:r>
            <a:endParaRPr>
              <a:solidFill>
                <a:srgbClr val="FFC000"/>
              </a:solidFill>
              <a:latin typeface="Trebuchet MS"/>
              <a:ea typeface="Trebuchet MS"/>
              <a:cs typeface="Trebuchet MS"/>
              <a:sym typeface="Trebuchet MS"/>
            </a:endParaRPr>
          </a:p>
          <a:p>
            <a:pPr indent="-251986" lvl="1" marL="755957" rtl="0" algn="l">
              <a:lnSpc>
                <a:spcPct val="90000"/>
              </a:lnSpc>
              <a:spcBef>
                <a:spcPts val="551"/>
              </a:spcBef>
              <a:spcAft>
                <a:spcPts val="0"/>
              </a:spcAft>
              <a:buClr>
                <a:srgbClr val="FFC000"/>
              </a:buClr>
              <a:buSzPts val="2600"/>
              <a:buFont typeface="Trebuchet MS"/>
              <a:buChar char="-"/>
            </a:pPr>
            <a:r>
              <a:rPr lang="pt-PT">
                <a:solidFill>
                  <a:srgbClr val="FFC000"/>
                </a:solidFill>
                <a:latin typeface="Trebuchet MS"/>
                <a:ea typeface="Trebuchet MS"/>
                <a:cs typeface="Trebuchet MS"/>
                <a:sym typeface="Trebuchet MS"/>
              </a:rPr>
              <a:t>Cooperation with CE associations</a:t>
            </a:r>
            <a:endParaRPr>
              <a:solidFill>
                <a:srgbClr val="FFC000"/>
              </a:solidFill>
              <a:latin typeface="Trebuchet MS"/>
              <a:ea typeface="Trebuchet MS"/>
              <a:cs typeface="Trebuchet MS"/>
              <a:sym typeface="Trebuchet MS"/>
            </a:endParaRPr>
          </a:p>
          <a:p>
            <a:pPr indent="-251986" lvl="1" marL="755957" rtl="0" algn="l">
              <a:lnSpc>
                <a:spcPct val="90000"/>
              </a:lnSpc>
              <a:spcBef>
                <a:spcPts val="551"/>
              </a:spcBef>
              <a:spcAft>
                <a:spcPts val="0"/>
              </a:spcAft>
              <a:buClr>
                <a:srgbClr val="FFC000"/>
              </a:buClr>
              <a:buSzPts val="2600"/>
              <a:buFont typeface="Trebuchet MS"/>
              <a:buChar char="-"/>
            </a:pPr>
            <a:r>
              <a:rPr lang="pt-PT">
                <a:solidFill>
                  <a:srgbClr val="FFC000"/>
                </a:solidFill>
                <a:latin typeface="Trebuchet MS"/>
                <a:ea typeface="Trebuchet MS"/>
                <a:cs typeface="Trebuchet MS"/>
                <a:sym typeface="Trebuchet MS"/>
              </a:rPr>
              <a:t>Partner in European funded projects </a:t>
            </a:r>
            <a:endParaRPr>
              <a:latin typeface="Trebuchet MS"/>
              <a:ea typeface="Trebuchet MS"/>
              <a:cs typeface="Trebuchet MS"/>
              <a:sym typeface="Trebuchet MS"/>
            </a:endParaRPr>
          </a:p>
          <a:p>
            <a:pPr indent="-251986" lvl="1" marL="755957" rtl="0" algn="l">
              <a:lnSpc>
                <a:spcPct val="90000"/>
              </a:lnSpc>
              <a:spcBef>
                <a:spcPts val="551"/>
              </a:spcBef>
              <a:spcAft>
                <a:spcPts val="0"/>
              </a:spcAft>
              <a:buClr>
                <a:srgbClr val="FFC000"/>
              </a:buClr>
              <a:buSzPts val="2600"/>
              <a:buFont typeface="Arial"/>
              <a:buChar char="-"/>
            </a:pPr>
            <a:r>
              <a:rPr lang="pt-PT">
                <a:solidFill>
                  <a:srgbClr val="FFC000"/>
                </a:solidFill>
                <a:latin typeface="Trebuchet MS"/>
                <a:ea typeface="Trebuchet MS"/>
                <a:cs typeface="Trebuchet MS"/>
                <a:sym typeface="Trebuchet MS"/>
              </a:rPr>
              <a:t>Networking with as</a:t>
            </a:r>
            <a:r>
              <a:rPr lang="pt-PT">
                <a:solidFill>
                  <a:srgbClr val="FFC000"/>
                </a:solidFill>
              </a:rPr>
              <a:t>sociations (EUCEET, IACES, BEST, ECCE)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21"/>
          <p:cNvSpPr/>
          <p:nvPr/>
        </p:nvSpPr>
        <p:spPr>
          <a:xfrm>
            <a:off x="-794" y="8092"/>
            <a:ext cx="10691814" cy="7683189"/>
          </a:xfrm>
          <a:prstGeom prst="rect">
            <a:avLst/>
          </a:prstGeom>
          <a:solidFill>
            <a:srgbClr val="C3DCE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descr="A city with lights and a body of water&#10;&#10;Description automatically generated" id="133" name="Google Shape;133;p21"/>
          <p:cNvPicPr preferRelativeResize="0"/>
          <p:nvPr/>
        </p:nvPicPr>
        <p:blipFill rotWithShape="1">
          <a:blip r:embed="rId3">
            <a:alphaModFix/>
          </a:blip>
          <a:srcRect b="13583" l="0" r="0" t="5378"/>
          <a:stretch/>
        </p:blipFill>
        <p:spPr>
          <a:xfrm>
            <a:off x="788" y="-120148"/>
            <a:ext cx="10691814" cy="7939669"/>
          </a:xfrm>
          <a:prstGeom prst="rect">
            <a:avLst/>
          </a:prstGeom>
          <a:noFill/>
          <a:ln>
            <a:noFill/>
          </a:ln>
        </p:spPr>
      </p:pic>
      <p:sp>
        <p:nvSpPr>
          <p:cNvPr id="134" name="Google Shape;134;p21"/>
          <p:cNvSpPr txBox="1"/>
          <p:nvPr/>
        </p:nvSpPr>
        <p:spPr>
          <a:xfrm>
            <a:off x="1072282" y="332936"/>
            <a:ext cx="215704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pt-PT" sz="1800" u="none" cap="none" strike="noStrike">
                <a:solidFill>
                  <a:schemeClr val="lt1"/>
                </a:solidFill>
                <a:latin typeface="Montserrat"/>
                <a:ea typeface="Montserrat"/>
                <a:cs typeface="Montserrat"/>
                <a:sym typeface="Montserrat"/>
              </a:rPr>
              <a:t>PROJECT E4E</a:t>
            </a:r>
            <a:endParaRPr sz="1800">
              <a:solidFill>
                <a:schemeClr val="lt1"/>
              </a:solidFill>
              <a:latin typeface="Montserrat"/>
              <a:ea typeface="Montserrat"/>
              <a:cs typeface="Montserrat"/>
              <a:sym typeface="Montserrat"/>
            </a:endParaRPr>
          </a:p>
        </p:txBody>
      </p:sp>
      <p:pic>
        <p:nvPicPr>
          <p:cNvPr descr="A city with lights and a body of water&#10;&#10;Description automatically generated" id="135" name="Google Shape;135;p21"/>
          <p:cNvPicPr preferRelativeResize="0"/>
          <p:nvPr/>
        </p:nvPicPr>
        <p:blipFill rotWithShape="1">
          <a:blip r:embed="rId4">
            <a:alphaModFix/>
          </a:blip>
          <a:srcRect b="36334" l="0" r="0" t="38955"/>
          <a:stretch/>
        </p:blipFill>
        <p:spPr>
          <a:xfrm>
            <a:off x="793" y="2137172"/>
            <a:ext cx="10691814" cy="1572816"/>
          </a:xfrm>
          <a:prstGeom prst="rect">
            <a:avLst/>
          </a:prstGeom>
          <a:noFill/>
          <a:ln>
            <a:noFill/>
          </a:ln>
        </p:spPr>
      </p:pic>
      <p:sp>
        <p:nvSpPr>
          <p:cNvPr id="136" name="Google Shape;136;p21"/>
          <p:cNvSpPr txBox="1"/>
          <p:nvPr/>
        </p:nvSpPr>
        <p:spPr>
          <a:xfrm>
            <a:off x="939440" y="2200305"/>
            <a:ext cx="9149056" cy="144655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pt-PT" sz="4400">
                <a:solidFill>
                  <a:schemeClr val="lt1"/>
                </a:solidFill>
                <a:latin typeface="Montserrat ExtraBold"/>
                <a:ea typeface="Montserrat ExtraBold"/>
                <a:cs typeface="Montserrat ExtraBold"/>
                <a:sym typeface="Montserrat ExtraBold"/>
              </a:rPr>
              <a:t>E4E: Engineering the Future Engineer</a:t>
            </a:r>
            <a:endParaRPr/>
          </a:p>
        </p:txBody>
      </p:sp>
      <p:sp>
        <p:nvSpPr>
          <p:cNvPr id="137" name="Google Shape;137;p21"/>
          <p:cNvSpPr/>
          <p:nvPr/>
        </p:nvSpPr>
        <p:spPr>
          <a:xfrm>
            <a:off x="8338291" y="6908984"/>
            <a:ext cx="2085445" cy="1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38" name="Google Shape;138;p21"/>
          <p:cNvSpPr/>
          <p:nvPr/>
        </p:nvSpPr>
        <p:spPr>
          <a:xfrm>
            <a:off x="8338291" y="5990726"/>
            <a:ext cx="2085445" cy="1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