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Lst>
  <p:sldSz cx="32399288" cy="51120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FE50D75-CC78-7058-37A3-9768AA181107}" name="Marta Ferreira" initials="MF" userId="S::up201108619@up.pt::cc3a9abe-d3e6-4a45-88d1-5041836162f7" providerId="AD"/>
  <p188:author id="{C23031DD-B575-09D0-9AA6-F67D826C5369}" name="Isabel Almeida" initials="IA" userId="S::up316616@up.pt::17f653c2-efcd-422d-ad23-5e310f24397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2062"/>
    <a:srgbClr val="548235"/>
    <a:srgbClr val="EFEA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édio 2 - Destaqu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B344D84-9AFB-497E-A393-DC336BA19D2E}" styleName="Estilo Médio 3 - Destaque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E8034E78-7F5D-4C2E-B375-FC64B27BC917}" styleName="Estilo E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2DE63D5-997A-4646-A377-4702673A728D}" styleName="Estilo Claro 2 - Destaque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D5ABB26-0587-4C30-8999-92F81FD0307C}" styleName="Sem Estilo, Sem Grelh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097" autoAdjust="0"/>
  </p:normalViewPr>
  <p:slideViewPr>
    <p:cSldViewPr snapToGrid="0">
      <p:cViewPr varScale="1">
        <p:scale>
          <a:sx n="14" d="100"/>
          <a:sy n="14" d="100"/>
        </p:scale>
        <p:origin x="345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CF80B9-7ECF-4CD6-A740-F387A82879D6}" type="doc">
      <dgm:prSet loTypeId="urn:microsoft.com/office/officeart/2005/8/layout/hierarchy2" loCatId="hierarchy" qsTypeId="urn:microsoft.com/office/officeart/2005/8/quickstyle/simple1" qsCatId="simple" csTypeId="urn:microsoft.com/office/officeart/2005/8/colors/accent3_1" csCatId="accent3" phldr="1"/>
      <dgm:spPr/>
      <dgm:t>
        <a:bodyPr/>
        <a:lstStyle/>
        <a:p>
          <a:endParaRPr lang="pt-PT"/>
        </a:p>
      </dgm:t>
    </dgm:pt>
    <dgm:pt modelId="{11936622-6DA9-4480-9483-87D9DB5A6FDE}">
      <dgm:prSet phldrT="[Texto]" custT="1"/>
      <dgm:spPr>
        <a:solidFill>
          <a:schemeClr val="bg1"/>
        </a:solidFill>
        <a:ln w="28575">
          <a:solidFill>
            <a:srgbClr val="762062"/>
          </a:solidFill>
        </a:ln>
      </dgm:spPr>
      <dgm:t>
        <a:bodyPr/>
        <a:lstStyle/>
        <a:p>
          <a:r>
            <a:rPr lang="en-US" sz="3100" b="1" dirty="0">
              <a:solidFill>
                <a:sysClr val="windowText" lastClr="000000"/>
              </a:solidFill>
            </a:rPr>
            <a:t>Definition of health literacy about cosmetic products</a:t>
          </a:r>
          <a:r>
            <a:rPr lang="en-US" sz="3100" b="0" i="0" dirty="0">
              <a:solidFill>
                <a:sysClr val="windowText" lastClr="000000"/>
              </a:solidFill>
            </a:rPr>
            <a:t> (1) </a:t>
          </a:r>
          <a:endParaRPr lang="pt-PT" sz="3100" b="0" i="0" dirty="0">
            <a:solidFill>
              <a:sysClr val="windowText" lastClr="000000"/>
            </a:solidFill>
          </a:endParaRPr>
        </a:p>
      </dgm:t>
    </dgm:pt>
    <dgm:pt modelId="{B56C21DA-21C3-47A4-AEC0-631801E4C300}" type="parTrans" cxnId="{54568566-35EE-4473-8486-A5B61817D533}">
      <dgm:prSet/>
      <dgm:spPr/>
      <dgm:t>
        <a:bodyPr/>
        <a:lstStyle/>
        <a:p>
          <a:endParaRPr lang="pt-PT" sz="3100"/>
        </a:p>
      </dgm:t>
    </dgm:pt>
    <dgm:pt modelId="{4307F0A5-96F6-47FA-A02F-F6471E58F1FE}" type="sibTrans" cxnId="{54568566-35EE-4473-8486-A5B61817D533}">
      <dgm:prSet/>
      <dgm:spPr/>
      <dgm:t>
        <a:bodyPr/>
        <a:lstStyle/>
        <a:p>
          <a:endParaRPr lang="pt-PT" sz="3100"/>
        </a:p>
      </dgm:t>
    </dgm:pt>
    <dgm:pt modelId="{E4341CA0-55D9-4F61-9874-58C4085A3974}">
      <dgm:prSet phldrT="[Texto]" custT="1"/>
      <dgm:spPr>
        <a:solidFill>
          <a:schemeClr val="bg1"/>
        </a:solidFill>
        <a:ln w="28575">
          <a:solidFill>
            <a:srgbClr val="762062"/>
          </a:solidFill>
        </a:ln>
      </dgm:spPr>
      <dgm:t>
        <a:bodyPr/>
        <a:lstStyle/>
        <a:p>
          <a:r>
            <a:rPr lang="pt-PT" sz="3100" b="1" dirty="0" err="1">
              <a:solidFill>
                <a:sysClr val="windowText" lastClr="000000"/>
              </a:solidFill>
            </a:rPr>
            <a:t>Scoping</a:t>
          </a:r>
          <a:r>
            <a:rPr lang="pt-PT" sz="3100" b="1" dirty="0">
              <a:solidFill>
                <a:sysClr val="windowText" lastClr="000000"/>
              </a:solidFill>
            </a:rPr>
            <a:t> </a:t>
          </a:r>
          <a:r>
            <a:rPr lang="pt-PT" sz="3100" b="1" dirty="0" err="1">
              <a:solidFill>
                <a:sysClr val="windowText" lastClr="000000"/>
              </a:solidFill>
            </a:rPr>
            <a:t>review</a:t>
          </a:r>
          <a:r>
            <a:rPr lang="pt-PT" sz="3100" b="1" dirty="0">
              <a:solidFill>
                <a:sysClr val="windowText" lastClr="000000"/>
              </a:solidFill>
            </a:rPr>
            <a:t> </a:t>
          </a:r>
        </a:p>
        <a:p>
          <a:r>
            <a:rPr lang="en-US" sz="3100" dirty="0">
              <a:solidFill>
                <a:sysClr val="windowText" lastClr="000000"/>
              </a:solidFill>
            </a:rPr>
            <a:t>Scientific and grey literature addressing health literacy about cosmetic products </a:t>
          </a:r>
          <a:endParaRPr lang="pt-PT" sz="3100" dirty="0">
            <a:solidFill>
              <a:sysClr val="windowText" lastClr="000000"/>
            </a:solidFill>
          </a:endParaRPr>
        </a:p>
      </dgm:t>
    </dgm:pt>
    <dgm:pt modelId="{3554C55D-7C4B-401C-9992-1B3E4109A60A}" type="parTrans" cxnId="{B95036D7-3F08-4D6F-AB99-4AFEF6600452}">
      <dgm:prSet custT="1"/>
      <dgm:spPr>
        <a:ln>
          <a:solidFill>
            <a:srgbClr val="548235"/>
          </a:solidFill>
          <a:tailEnd type="triangle" w="lg" len="lg"/>
        </a:ln>
      </dgm:spPr>
      <dgm:t>
        <a:bodyPr/>
        <a:lstStyle/>
        <a:p>
          <a:endParaRPr lang="pt-PT" sz="3100"/>
        </a:p>
      </dgm:t>
    </dgm:pt>
    <dgm:pt modelId="{2931B12D-03FE-4D3D-99C6-849D1BE467C9}" type="sibTrans" cxnId="{B95036D7-3F08-4D6F-AB99-4AFEF6600452}">
      <dgm:prSet/>
      <dgm:spPr/>
      <dgm:t>
        <a:bodyPr/>
        <a:lstStyle/>
        <a:p>
          <a:endParaRPr lang="pt-PT" sz="3100"/>
        </a:p>
      </dgm:t>
    </dgm:pt>
    <dgm:pt modelId="{A6A95D12-B9A4-46F9-9758-8676573E8671}">
      <dgm:prSet phldrT="[Texto]" custT="1"/>
      <dgm:spPr>
        <a:solidFill>
          <a:schemeClr val="bg1"/>
        </a:solidFill>
        <a:ln w="28575">
          <a:solidFill>
            <a:srgbClr val="762062"/>
          </a:solidFill>
        </a:ln>
      </dgm:spPr>
      <dgm:t>
        <a:bodyPr/>
        <a:lstStyle/>
        <a:p>
          <a:r>
            <a:rPr lang="en-US" sz="3100" b="1" dirty="0">
              <a:solidFill>
                <a:sysClr val="windowText" lastClr="000000"/>
              </a:solidFill>
            </a:rPr>
            <a:t>HLS</a:t>
          </a:r>
          <a:r>
            <a:rPr lang="en-US" sz="3100" b="1" baseline="-25000" dirty="0">
              <a:solidFill>
                <a:sysClr val="windowText" lastClr="000000"/>
              </a:solidFill>
            </a:rPr>
            <a:t>19</a:t>
          </a:r>
          <a:r>
            <a:rPr lang="en-US" sz="3100" b="1" dirty="0">
              <a:solidFill>
                <a:sysClr val="windowText" lastClr="000000"/>
              </a:solidFill>
            </a:rPr>
            <a:t>-C development</a:t>
          </a:r>
        </a:p>
        <a:p>
          <a:r>
            <a:rPr lang="pt-PT" sz="3100" dirty="0" err="1">
              <a:solidFill>
                <a:sysClr val="windowText" lastClr="000000"/>
              </a:solidFill>
            </a:rPr>
            <a:t>Adaptation</a:t>
          </a:r>
          <a:r>
            <a:rPr lang="pt-PT" sz="3100" dirty="0">
              <a:solidFill>
                <a:sysClr val="windowText" lastClr="000000"/>
              </a:solidFill>
            </a:rPr>
            <a:t> </a:t>
          </a:r>
          <a:r>
            <a:rPr lang="pt-PT" sz="3100" dirty="0" err="1">
              <a:solidFill>
                <a:sysClr val="windowText" lastClr="000000"/>
              </a:solidFill>
            </a:rPr>
            <a:t>of</a:t>
          </a:r>
          <a:r>
            <a:rPr lang="pt-PT" sz="3100" dirty="0">
              <a:solidFill>
                <a:sysClr val="windowText" lastClr="000000"/>
              </a:solidFill>
            </a:rPr>
            <a:t> HLS</a:t>
          </a:r>
          <a:r>
            <a:rPr lang="pt-PT" sz="3100" baseline="-25000" dirty="0">
              <a:solidFill>
                <a:sysClr val="windowText" lastClr="000000"/>
              </a:solidFill>
            </a:rPr>
            <a:t>19</a:t>
          </a:r>
          <a:r>
            <a:rPr lang="pt-PT" sz="3100" dirty="0">
              <a:solidFill>
                <a:sysClr val="windowText" lastClr="000000"/>
              </a:solidFill>
            </a:rPr>
            <a:t>-Q12, expert </a:t>
          </a:r>
          <a:r>
            <a:rPr lang="pt-PT" sz="3100" dirty="0" err="1">
              <a:solidFill>
                <a:sysClr val="windowText" lastClr="000000"/>
              </a:solidFill>
            </a:rPr>
            <a:t>consultation</a:t>
          </a:r>
          <a:r>
            <a:rPr lang="pt-PT" sz="3100" dirty="0">
              <a:solidFill>
                <a:sysClr val="windowText" lastClr="000000"/>
              </a:solidFill>
            </a:rPr>
            <a:t>, </a:t>
          </a:r>
          <a:r>
            <a:rPr lang="pt-PT" sz="3100" dirty="0" err="1">
              <a:solidFill>
                <a:sysClr val="windowText" lastClr="000000"/>
              </a:solidFill>
            </a:rPr>
            <a:t>pilot-testing</a:t>
          </a:r>
          <a:r>
            <a:rPr lang="pt-PT" sz="3100" dirty="0">
              <a:solidFill>
                <a:sysClr val="windowText" lastClr="000000"/>
              </a:solidFill>
            </a:rPr>
            <a:t>, </a:t>
          </a:r>
          <a:r>
            <a:rPr lang="pt-PT" sz="3100" dirty="0" err="1">
              <a:solidFill>
                <a:sysClr val="windowText" lastClr="000000"/>
              </a:solidFill>
            </a:rPr>
            <a:t>field-testing</a:t>
          </a:r>
          <a:r>
            <a:rPr lang="pt-PT" sz="3100" dirty="0">
              <a:solidFill>
                <a:sysClr val="windowText" lastClr="000000"/>
              </a:solidFill>
            </a:rPr>
            <a:t> </a:t>
          </a:r>
          <a:r>
            <a:rPr lang="pt-PT" sz="3100" dirty="0" err="1">
              <a:solidFill>
                <a:sysClr val="windowText" lastClr="000000"/>
              </a:solidFill>
            </a:rPr>
            <a:t>and</a:t>
          </a:r>
          <a:r>
            <a:rPr lang="pt-PT" sz="3100" dirty="0">
              <a:solidFill>
                <a:sysClr val="windowText" lastClr="000000"/>
              </a:solidFill>
            </a:rPr>
            <a:t> </a:t>
          </a:r>
          <a:r>
            <a:rPr lang="pt-PT" sz="3100" dirty="0" err="1">
              <a:solidFill>
                <a:sysClr val="windowText" lastClr="000000"/>
              </a:solidFill>
            </a:rPr>
            <a:t>validation</a:t>
          </a:r>
          <a:r>
            <a:rPr lang="pt-PT" sz="3100" dirty="0">
              <a:solidFill>
                <a:sysClr val="windowText" lastClr="000000"/>
              </a:solidFill>
            </a:rPr>
            <a:t> </a:t>
          </a:r>
        </a:p>
      </dgm:t>
    </dgm:pt>
    <dgm:pt modelId="{9895AC10-E004-454F-A518-49707A87ED3E}" type="parTrans" cxnId="{4164FB90-138D-41B6-AAE4-D7D72D34D415}">
      <dgm:prSet custT="1"/>
      <dgm:spPr>
        <a:ln>
          <a:solidFill>
            <a:srgbClr val="548235"/>
          </a:solidFill>
          <a:tailEnd type="triangle" w="lg" len="lg"/>
        </a:ln>
      </dgm:spPr>
      <dgm:t>
        <a:bodyPr/>
        <a:lstStyle/>
        <a:p>
          <a:endParaRPr lang="pt-PT" sz="3100"/>
        </a:p>
      </dgm:t>
    </dgm:pt>
    <dgm:pt modelId="{3053E5A9-A3C0-44C1-933B-AF6E7FB0710B}" type="sibTrans" cxnId="{4164FB90-138D-41B6-AAE4-D7D72D34D415}">
      <dgm:prSet/>
      <dgm:spPr/>
      <dgm:t>
        <a:bodyPr/>
        <a:lstStyle/>
        <a:p>
          <a:endParaRPr lang="pt-PT" sz="3100"/>
        </a:p>
      </dgm:t>
    </dgm:pt>
    <dgm:pt modelId="{87B7E099-A777-4BD8-A3F5-56679A8E9956}">
      <dgm:prSet custT="1"/>
      <dgm:spPr>
        <a:solidFill>
          <a:schemeClr val="bg1"/>
        </a:solidFill>
        <a:ln w="28575">
          <a:solidFill>
            <a:srgbClr val="762062"/>
          </a:solidFill>
        </a:ln>
      </dgm:spPr>
      <dgm:t>
        <a:bodyPr/>
        <a:lstStyle/>
        <a:p>
          <a:r>
            <a:rPr lang="pt-PT" sz="3100" b="1" kern="1200" dirty="0">
              <a:solidFill>
                <a:sysClr val="windowText" lastClr="000000"/>
              </a:solidFill>
            </a:rPr>
            <a:t>HLS</a:t>
          </a:r>
          <a:r>
            <a:rPr lang="pt-PT" sz="3100" b="1" kern="1200" baseline="-25000" dirty="0">
              <a:solidFill>
                <a:sysClr val="windowText" lastClr="000000"/>
              </a:solidFill>
              <a:latin typeface="Calibri" panose="020F0502020204030204"/>
              <a:ea typeface="+mn-ea"/>
              <a:cs typeface="+mn-cs"/>
            </a:rPr>
            <a:t>19</a:t>
          </a:r>
          <a:r>
            <a:rPr lang="pt-PT" sz="3100" b="1" kern="1200" dirty="0">
              <a:solidFill>
                <a:sysClr val="windowText" lastClr="000000"/>
              </a:solidFill>
            </a:rPr>
            <a:t>-C </a:t>
          </a:r>
          <a:r>
            <a:rPr lang="pt-PT" sz="3100" b="1" kern="1200" dirty="0" err="1">
              <a:solidFill>
                <a:sysClr val="windowText" lastClr="000000"/>
              </a:solidFill>
            </a:rPr>
            <a:t>application</a:t>
          </a:r>
          <a:endParaRPr lang="pt-PT" sz="3100" b="1" kern="1200" dirty="0">
            <a:solidFill>
              <a:sysClr val="windowText" lastClr="000000"/>
            </a:solidFill>
          </a:endParaRPr>
        </a:p>
        <a:p>
          <a:r>
            <a:rPr lang="pt-PT" sz="3100" b="0" kern="1200" dirty="0" err="1">
              <a:solidFill>
                <a:sysClr val="windowText" lastClr="000000"/>
              </a:solidFill>
            </a:rPr>
            <a:t>In-person</a:t>
          </a:r>
          <a:r>
            <a:rPr lang="pt-PT" sz="3100" b="0" kern="1200" dirty="0">
              <a:solidFill>
                <a:sysClr val="windowText" lastClr="000000"/>
              </a:solidFill>
            </a:rPr>
            <a:t> </a:t>
          </a:r>
          <a:r>
            <a:rPr lang="pt-PT" sz="3100" b="0" kern="1200" dirty="0" err="1">
              <a:solidFill>
                <a:sysClr val="windowText" lastClr="000000"/>
              </a:solidFill>
            </a:rPr>
            <a:t>and</a:t>
          </a:r>
          <a:r>
            <a:rPr lang="pt-PT" sz="3100" b="0" kern="1200" dirty="0">
              <a:solidFill>
                <a:sysClr val="windowText" lastClr="000000"/>
              </a:solidFill>
            </a:rPr>
            <a:t> on-line </a:t>
          </a:r>
          <a:r>
            <a:rPr lang="pt-PT" sz="3100" b="0" kern="1200" dirty="0" err="1">
              <a:solidFill>
                <a:sysClr val="windowText" lastClr="000000"/>
              </a:solidFill>
            </a:rPr>
            <a:t>at</a:t>
          </a:r>
          <a:r>
            <a:rPr lang="pt-PT" sz="3100" b="0" kern="1200" dirty="0">
              <a:solidFill>
                <a:sysClr val="windowText" lastClr="000000"/>
              </a:solidFill>
            </a:rPr>
            <a:t> </a:t>
          </a:r>
          <a:r>
            <a:rPr lang="pt-PT" sz="3100" b="0" kern="1200" dirty="0" err="1">
              <a:solidFill>
                <a:sysClr val="windowText" lastClr="000000"/>
              </a:solidFill>
            </a:rPr>
            <a:t>the</a:t>
          </a:r>
          <a:r>
            <a:rPr lang="pt-PT" sz="3100" b="0" kern="1200" dirty="0">
              <a:solidFill>
                <a:sysClr val="windowText" lastClr="000000"/>
              </a:solidFill>
            </a:rPr>
            <a:t> </a:t>
          </a:r>
          <a:r>
            <a:rPr lang="en-US" sz="3100" kern="1200" dirty="0">
              <a:solidFill>
                <a:sysClr val="windowText" lastClr="000000"/>
              </a:solidFill>
            </a:rPr>
            <a:t>seven </a:t>
          </a:r>
          <a:r>
            <a:rPr lang="pt-PT" sz="3100" b="0" kern="1200" dirty="0">
              <a:solidFill>
                <a:sysClr val="windowText" lastClr="000000"/>
              </a:solidFill>
            </a:rPr>
            <a:t>Portuguese </a:t>
          </a:r>
          <a:r>
            <a:rPr lang="en-US" sz="3100" kern="1200" dirty="0">
              <a:solidFill>
                <a:sysClr val="windowText" lastClr="000000"/>
              </a:solidFill>
            </a:rPr>
            <a:t>NUTS II regions </a:t>
          </a:r>
          <a:endParaRPr lang="pt-PT" sz="3100" b="0" kern="1200" dirty="0">
            <a:solidFill>
              <a:sysClr val="windowText" lastClr="000000"/>
            </a:solidFill>
          </a:endParaRPr>
        </a:p>
      </dgm:t>
    </dgm:pt>
    <dgm:pt modelId="{66D68151-330B-4385-B9CF-3E1ECA9DF99C}" type="parTrans" cxnId="{E2216EB4-5418-4EB0-A33F-7AF217B33EC6}">
      <dgm:prSet custT="1"/>
      <dgm:spPr>
        <a:ln>
          <a:solidFill>
            <a:srgbClr val="548235"/>
          </a:solidFill>
          <a:tailEnd type="triangle" w="lg" len="lg"/>
        </a:ln>
      </dgm:spPr>
      <dgm:t>
        <a:bodyPr/>
        <a:lstStyle/>
        <a:p>
          <a:endParaRPr lang="pt-PT" sz="3100"/>
        </a:p>
      </dgm:t>
    </dgm:pt>
    <dgm:pt modelId="{BD96893A-752E-412E-8125-D6BB7F49CA6F}" type="sibTrans" cxnId="{E2216EB4-5418-4EB0-A33F-7AF217B33EC6}">
      <dgm:prSet/>
      <dgm:spPr/>
      <dgm:t>
        <a:bodyPr/>
        <a:lstStyle/>
        <a:p>
          <a:endParaRPr lang="pt-PT" sz="3100"/>
        </a:p>
      </dgm:t>
    </dgm:pt>
    <dgm:pt modelId="{A6A5A449-A8B0-449B-A285-66779338CC17}">
      <dgm:prSet phldrT="[Texto]" custT="1"/>
      <dgm:spPr>
        <a:solidFill>
          <a:schemeClr val="bg1"/>
        </a:solidFill>
        <a:ln w="28575">
          <a:solidFill>
            <a:srgbClr val="762062"/>
          </a:solidFill>
        </a:ln>
      </dgm:spPr>
      <dgm:t>
        <a:bodyPr/>
        <a:lstStyle/>
        <a:p>
          <a:r>
            <a:rPr lang="en-US" sz="3100" b="1" dirty="0">
              <a:solidFill>
                <a:sysClr val="windowText" lastClr="000000"/>
              </a:solidFill>
            </a:rPr>
            <a:t>PRISMA-</a:t>
          </a:r>
          <a:r>
            <a:rPr lang="en-US" sz="3100" b="1" dirty="0" err="1">
              <a:solidFill>
                <a:sysClr val="windowText" lastClr="000000"/>
              </a:solidFill>
            </a:rPr>
            <a:t>ScR</a:t>
          </a:r>
          <a:r>
            <a:rPr lang="en-US" sz="3100" b="1" dirty="0">
              <a:solidFill>
                <a:sysClr val="windowText" lastClr="000000"/>
              </a:solidFill>
            </a:rPr>
            <a:t> methodology</a:t>
          </a:r>
        </a:p>
        <a:p>
          <a:r>
            <a:rPr lang="en-US" sz="3100" dirty="0">
              <a:solidFill>
                <a:sysClr val="windowText" lastClr="000000"/>
              </a:solidFill>
            </a:rPr>
            <a:t>Search, screening, data extraction and synthesis of results</a:t>
          </a:r>
          <a:endParaRPr lang="pt-PT" sz="3100" dirty="0">
            <a:solidFill>
              <a:sysClr val="windowText" lastClr="000000"/>
            </a:solidFill>
          </a:endParaRPr>
        </a:p>
      </dgm:t>
    </dgm:pt>
    <dgm:pt modelId="{6C37A286-E834-469E-B504-5BDFADE0A672}" type="sibTrans" cxnId="{97AF8169-1443-4FFD-A3A6-F56BE9D0A738}">
      <dgm:prSet/>
      <dgm:spPr/>
      <dgm:t>
        <a:bodyPr/>
        <a:lstStyle/>
        <a:p>
          <a:endParaRPr lang="pt-PT" sz="3100"/>
        </a:p>
      </dgm:t>
    </dgm:pt>
    <dgm:pt modelId="{A0DBFF89-902A-4054-A719-28395ECBC28F}" type="parTrans" cxnId="{97AF8169-1443-4FFD-A3A6-F56BE9D0A738}">
      <dgm:prSet custT="1"/>
      <dgm:spPr>
        <a:ln>
          <a:solidFill>
            <a:srgbClr val="548235"/>
          </a:solidFill>
          <a:tailEnd type="triangle" w="lg" len="lg"/>
        </a:ln>
      </dgm:spPr>
      <dgm:t>
        <a:bodyPr/>
        <a:lstStyle/>
        <a:p>
          <a:endParaRPr lang="pt-PT" sz="3100"/>
        </a:p>
      </dgm:t>
    </dgm:pt>
    <dgm:pt modelId="{6155FDEB-504D-43FC-8770-0D2135DBAE10}">
      <dgm:prSet phldrT="[Texto]" custT="1"/>
      <dgm:spPr>
        <a:solidFill>
          <a:schemeClr val="bg1"/>
        </a:solidFill>
        <a:ln w="28575">
          <a:solidFill>
            <a:srgbClr val="762062"/>
          </a:solidFill>
        </a:ln>
      </dgm:spPr>
      <dgm:t>
        <a:bodyPr/>
        <a:lstStyle/>
        <a:p>
          <a:r>
            <a:rPr lang="en-US" sz="3100" b="1" dirty="0">
              <a:solidFill>
                <a:sysClr val="windowText" lastClr="000000"/>
              </a:solidFill>
            </a:rPr>
            <a:t>Patient-reported outcome measure</a:t>
          </a:r>
        </a:p>
        <a:p>
          <a:r>
            <a:rPr lang="en-US" sz="3100" dirty="0">
              <a:solidFill>
                <a:sysClr val="windowText" lastClr="000000"/>
              </a:solidFill>
            </a:rPr>
            <a:t>for assessing health literacy about cosmetic products</a:t>
          </a:r>
          <a:endParaRPr lang="pt-PT" sz="3100" dirty="0">
            <a:solidFill>
              <a:sysClr val="windowText" lastClr="000000"/>
            </a:solidFill>
          </a:endParaRPr>
        </a:p>
      </dgm:t>
    </dgm:pt>
    <dgm:pt modelId="{D9A4ACFC-9814-4713-B76A-88B685C9B595}" type="sibTrans" cxnId="{F2A7F2E4-C3A4-4112-8536-66454CC45740}">
      <dgm:prSet/>
      <dgm:spPr/>
      <dgm:t>
        <a:bodyPr/>
        <a:lstStyle/>
        <a:p>
          <a:endParaRPr lang="pt-PT" sz="3100"/>
        </a:p>
      </dgm:t>
    </dgm:pt>
    <dgm:pt modelId="{79EC555C-0717-4683-9828-ED63FB604F81}" type="parTrans" cxnId="{F2A7F2E4-C3A4-4112-8536-66454CC45740}">
      <dgm:prSet custT="1"/>
      <dgm:spPr>
        <a:ln>
          <a:solidFill>
            <a:srgbClr val="548235"/>
          </a:solidFill>
          <a:tailEnd type="triangle" w="lg" len="lg"/>
        </a:ln>
      </dgm:spPr>
      <dgm:t>
        <a:bodyPr/>
        <a:lstStyle/>
        <a:p>
          <a:endParaRPr lang="pt-PT" sz="3100"/>
        </a:p>
      </dgm:t>
    </dgm:pt>
    <dgm:pt modelId="{FAE2C557-5FBA-4678-B6BF-6D3D8CEF1A58}" type="pres">
      <dgm:prSet presAssocID="{EECF80B9-7ECF-4CD6-A740-F387A82879D6}" presName="diagram" presStyleCnt="0">
        <dgm:presLayoutVars>
          <dgm:chPref val="1"/>
          <dgm:dir/>
          <dgm:animOne val="branch"/>
          <dgm:animLvl val="lvl"/>
          <dgm:resizeHandles val="exact"/>
        </dgm:presLayoutVars>
      </dgm:prSet>
      <dgm:spPr/>
    </dgm:pt>
    <dgm:pt modelId="{8AB53DA0-D7BB-4C21-BB78-008C1C51FC04}" type="pres">
      <dgm:prSet presAssocID="{11936622-6DA9-4480-9483-87D9DB5A6FDE}" presName="root1" presStyleCnt="0"/>
      <dgm:spPr/>
    </dgm:pt>
    <dgm:pt modelId="{1D2C0636-C742-44EC-B61F-C2D6132EE66B}" type="pres">
      <dgm:prSet presAssocID="{11936622-6DA9-4480-9483-87D9DB5A6FDE}" presName="LevelOneTextNode" presStyleLbl="node0" presStyleIdx="0" presStyleCnt="1" custScaleX="66547" custScaleY="75268" custLinFactNeighborX="-4290">
        <dgm:presLayoutVars>
          <dgm:chPref val="3"/>
        </dgm:presLayoutVars>
      </dgm:prSet>
      <dgm:spPr/>
    </dgm:pt>
    <dgm:pt modelId="{9E3395E0-81D4-4F2E-A29F-BA6B1EA39F38}" type="pres">
      <dgm:prSet presAssocID="{11936622-6DA9-4480-9483-87D9DB5A6FDE}" presName="level2hierChild" presStyleCnt="0"/>
      <dgm:spPr/>
    </dgm:pt>
    <dgm:pt modelId="{B96CF09E-9594-4237-A65D-C5E1CF8705ED}" type="pres">
      <dgm:prSet presAssocID="{3554C55D-7C4B-401C-9992-1B3E4109A60A}" presName="conn2-1" presStyleLbl="parChTrans1D2" presStyleIdx="0" presStyleCnt="2"/>
      <dgm:spPr/>
    </dgm:pt>
    <dgm:pt modelId="{D4CB0A3F-433C-4DCA-BB24-8E6ACBC6C4A5}" type="pres">
      <dgm:prSet presAssocID="{3554C55D-7C4B-401C-9992-1B3E4109A60A}" presName="connTx" presStyleLbl="parChTrans1D2" presStyleIdx="0" presStyleCnt="2"/>
      <dgm:spPr/>
    </dgm:pt>
    <dgm:pt modelId="{B2866F4B-DA30-4282-85DD-64B4F10B748A}" type="pres">
      <dgm:prSet presAssocID="{E4341CA0-55D9-4F61-9874-58C4085A3974}" presName="root2" presStyleCnt="0"/>
      <dgm:spPr/>
    </dgm:pt>
    <dgm:pt modelId="{8C0FB55D-0AE9-48EE-B607-575815924A01}" type="pres">
      <dgm:prSet presAssocID="{E4341CA0-55D9-4F61-9874-58C4085A3974}" presName="LevelTwoTextNode" presStyleLbl="node2" presStyleIdx="0" presStyleCnt="2" custScaleX="92138" custLinFactNeighborX="153" custLinFactNeighborY="2509">
        <dgm:presLayoutVars>
          <dgm:chPref val="3"/>
        </dgm:presLayoutVars>
      </dgm:prSet>
      <dgm:spPr/>
    </dgm:pt>
    <dgm:pt modelId="{390BC06E-0BBB-4979-8AF8-F906477F4081}" type="pres">
      <dgm:prSet presAssocID="{E4341CA0-55D9-4F61-9874-58C4085A3974}" presName="level3hierChild" presStyleCnt="0"/>
      <dgm:spPr/>
    </dgm:pt>
    <dgm:pt modelId="{C48A5D56-9F9D-4D49-8D47-144EB3D15AF8}" type="pres">
      <dgm:prSet presAssocID="{A0DBFF89-902A-4054-A719-28395ECBC28F}" presName="conn2-1" presStyleLbl="parChTrans1D3" presStyleIdx="0" presStyleCnt="2"/>
      <dgm:spPr/>
    </dgm:pt>
    <dgm:pt modelId="{273F319E-83B4-4F3F-8B93-138D72538FE5}" type="pres">
      <dgm:prSet presAssocID="{A0DBFF89-902A-4054-A719-28395ECBC28F}" presName="connTx" presStyleLbl="parChTrans1D3" presStyleIdx="0" presStyleCnt="2"/>
      <dgm:spPr/>
    </dgm:pt>
    <dgm:pt modelId="{9E157617-6541-41F9-8628-E618B18AABD6}" type="pres">
      <dgm:prSet presAssocID="{A6A5A449-A8B0-449B-A285-66779338CC17}" presName="root2" presStyleCnt="0"/>
      <dgm:spPr/>
    </dgm:pt>
    <dgm:pt modelId="{ADAF954F-A1E9-42AE-8E5F-F535CCB6DEDC}" type="pres">
      <dgm:prSet presAssocID="{A6A5A449-A8B0-449B-A285-66779338CC17}" presName="LevelTwoTextNode" presStyleLbl="node3" presStyleIdx="0" presStyleCnt="2" custScaleX="92138" custLinFactNeighborX="153" custLinFactNeighborY="2509">
        <dgm:presLayoutVars>
          <dgm:chPref val="3"/>
        </dgm:presLayoutVars>
      </dgm:prSet>
      <dgm:spPr/>
    </dgm:pt>
    <dgm:pt modelId="{BA22E267-3B6C-4B00-A3A3-0F180880F214}" type="pres">
      <dgm:prSet presAssocID="{A6A5A449-A8B0-449B-A285-66779338CC17}" presName="level3hierChild" presStyleCnt="0"/>
      <dgm:spPr/>
    </dgm:pt>
    <dgm:pt modelId="{2E38AE19-8E42-43CC-85C5-33BCB3AA7DA6}" type="pres">
      <dgm:prSet presAssocID="{79EC555C-0717-4683-9828-ED63FB604F81}" presName="conn2-1" presStyleLbl="parChTrans1D2" presStyleIdx="1" presStyleCnt="2"/>
      <dgm:spPr/>
    </dgm:pt>
    <dgm:pt modelId="{531D4465-694E-40E5-8ABB-20C359041F37}" type="pres">
      <dgm:prSet presAssocID="{79EC555C-0717-4683-9828-ED63FB604F81}" presName="connTx" presStyleLbl="parChTrans1D2" presStyleIdx="1" presStyleCnt="2"/>
      <dgm:spPr/>
    </dgm:pt>
    <dgm:pt modelId="{68A0FDA9-F55C-46E8-9F78-0FB168F50CDC}" type="pres">
      <dgm:prSet presAssocID="{6155FDEB-504D-43FC-8770-0D2135DBAE10}" presName="root2" presStyleCnt="0"/>
      <dgm:spPr/>
    </dgm:pt>
    <dgm:pt modelId="{5BC34D18-18DE-4437-B6CE-06E5EFCE8BB5}" type="pres">
      <dgm:prSet presAssocID="{6155FDEB-504D-43FC-8770-0D2135DBAE10}" presName="LevelTwoTextNode" presStyleLbl="node2" presStyleIdx="1" presStyleCnt="2" custScaleX="92138" custLinFactNeighborX="153" custLinFactNeighborY="2509">
        <dgm:presLayoutVars>
          <dgm:chPref val="3"/>
        </dgm:presLayoutVars>
      </dgm:prSet>
      <dgm:spPr/>
    </dgm:pt>
    <dgm:pt modelId="{5B6DD2C8-D1D1-485F-9362-7D0DCFAE1E91}" type="pres">
      <dgm:prSet presAssocID="{6155FDEB-504D-43FC-8770-0D2135DBAE10}" presName="level3hierChild" presStyleCnt="0"/>
      <dgm:spPr/>
    </dgm:pt>
    <dgm:pt modelId="{61A89B9D-28AE-4E1A-ACEB-058001B50A7B}" type="pres">
      <dgm:prSet presAssocID="{9895AC10-E004-454F-A518-49707A87ED3E}" presName="conn2-1" presStyleLbl="parChTrans1D3" presStyleIdx="1" presStyleCnt="2"/>
      <dgm:spPr/>
    </dgm:pt>
    <dgm:pt modelId="{7F4E9B9F-BA1A-4B93-BE27-87D5FFD2214D}" type="pres">
      <dgm:prSet presAssocID="{9895AC10-E004-454F-A518-49707A87ED3E}" presName="connTx" presStyleLbl="parChTrans1D3" presStyleIdx="1" presStyleCnt="2"/>
      <dgm:spPr/>
    </dgm:pt>
    <dgm:pt modelId="{21B8D8A5-BBC9-41A4-B59C-8AD2BBC38A02}" type="pres">
      <dgm:prSet presAssocID="{A6A95D12-B9A4-46F9-9758-8676573E8671}" presName="root2" presStyleCnt="0"/>
      <dgm:spPr/>
    </dgm:pt>
    <dgm:pt modelId="{E6A1E73A-AABC-42E4-A197-9CE015ED8680}" type="pres">
      <dgm:prSet presAssocID="{A6A95D12-B9A4-46F9-9758-8676573E8671}" presName="LevelTwoTextNode" presStyleLbl="node3" presStyleIdx="1" presStyleCnt="2" custScaleX="92138" custLinFactNeighborX="153" custLinFactNeighborY="2509">
        <dgm:presLayoutVars>
          <dgm:chPref val="3"/>
        </dgm:presLayoutVars>
      </dgm:prSet>
      <dgm:spPr/>
    </dgm:pt>
    <dgm:pt modelId="{75234CC1-A64B-41D2-8484-68B2FFFC8F62}" type="pres">
      <dgm:prSet presAssocID="{A6A95D12-B9A4-46F9-9758-8676573E8671}" presName="level3hierChild" presStyleCnt="0"/>
      <dgm:spPr/>
    </dgm:pt>
    <dgm:pt modelId="{92E747D6-F1A0-45EC-86C2-D6A580237DF0}" type="pres">
      <dgm:prSet presAssocID="{66D68151-330B-4385-B9CF-3E1ECA9DF99C}" presName="conn2-1" presStyleLbl="parChTrans1D4" presStyleIdx="0" presStyleCnt="1"/>
      <dgm:spPr/>
    </dgm:pt>
    <dgm:pt modelId="{3B14F6FC-F830-4E28-ACBF-A2E18F49978F}" type="pres">
      <dgm:prSet presAssocID="{66D68151-330B-4385-B9CF-3E1ECA9DF99C}" presName="connTx" presStyleLbl="parChTrans1D4" presStyleIdx="0" presStyleCnt="1"/>
      <dgm:spPr/>
    </dgm:pt>
    <dgm:pt modelId="{B0B901D0-4874-4D44-B8E5-4B051D889006}" type="pres">
      <dgm:prSet presAssocID="{87B7E099-A777-4BD8-A3F5-56679A8E9956}" presName="root2" presStyleCnt="0"/>
      <dgm:spPr/>
    </dgm:pt>
    <dgm:pt modelId="{21A78F48-997D-4C59-96DC-E51500DEA285}" type="pres">
      <dgm:prSet presAssocID="{87B7E099-A777-4BD8-A3F5-56679A8E9956}" presName="LevelTwoTextNode" presStyleLbl="node4" presStyleIdx="0" presStyleCnt="1" custScaleX="89286" custLinFactNeighborX="153" custLinFactNeighborY="2509">
        <dgm:presLayoutVars>
          <dgm:chPref val="3"/>
        </dgm:presLayoutVars>
      </dgm:prSet>
      <dgm:spPr/>
    </dgm:pt>
    <dgm:pt modelId="{567A9A4C-D6EA-461D-8F5D-D65B314F7FDA}" type="pres">
      <dgm:prSet presAssocID="{87B7E099-A777-4BD8-A3F5-56679A8E9956}" presName="level3hierChild" presStyleCnt="0"/>
      <dgm:spPr/>
    </dgm:pt>
  </dgm:ptLst>
  <dgm:cxnLst>
    <dgm:cxn modelId="{D3DA4204-BAEF-46D5-AD31-68B80BA84320}" type="presOf" srcId="{3554C55D-7C4B-401C-9992-1B3E4109A60A}" destId="{B96CF09E-9594-4237-A65D-C5E1CF8705ED}" srcOrd="0" destOrd="0" presId="urn:microsoft.com/office/officeart/2005/8/layout/hierarchy2"/>
    <dgm:cxn modelId="{3492C80A-2BCB-42E7-A287-99F3F271E185}" type="presOf" srcId="{A6A5A449-A8B0-449B-A285-66779338CC17}" destId="{ADAF954F-A1E9-42AE-8E5F-F535CCB6DEDC}" srcOrd="0" destOrd="0" presId="urn:microsoft.com/office/officeart/2005/8/layout/hierarchy2"/>
    <dgm:cxn modelId="{EA71842C-8418-4DE8-87EA-AAD31FDE7DD2}" type="presOf" srcId="{9895AC10-E004-454F-A518-49707A87ED3E}" destId="{61A89B9D-28AE-4E1A-ACEB-058001B50A7B}" srcOrd="0" destOrd="0" presId="urn:microsoft.com/office/officeart/2005/8/layout/hierarchy2"/>
    <dgm:cxn modelId="{64D9F061-BB52-433E-9E85-E284CB668D4F}" type="presOf" srcId="{E4341CA0-55D9-4F61-9874-58C4085A3974}" destId="{8C0FB55D-0AE9-48EE-B607-575815924A01}" srcOrd="0" destOrd="0" presId="urn:microsoft.com/office/officeart/2005/8/layout/hierarchy2"/>
    <dgm:cxn modelId="{F8327662-AA56-4736-97C1-CD346C78E596}" type="presOf" srcId="{A0DBFF89-902A-4054-A719-28395ECBC28F}" destId="{C48A5D56-9F9D-4D49-8D47-144EB3D15AF8}" srcOrd="0" destOrd="0" presId="urn:microsoft.com/office/officeart/2005/8/layout/hierarchy2"/>
    <dgm:cxn modelId="{54568566-35EE-4473-8486-A5B61817D533}" srcId="{EECF80B9-7ECF-4CD6-A740-F387A82879D6}" destId="{11936622-6DA9-4480-9483-87D9DB5A6FDE}" srcOrd="0" destOrd="0" parTransId="{B56C21DA-21C3-47A4-AEC0-631801E4C300}" sibTransId="{4307F0A5-96F6-47FA-A02F-F6471E58F1FE}"/>
    <dgm:cxn modelId="{97AF8169-1443-4FFD-A3A6-F56BE9D0A738}" srcId="{E4341CA0-55D9-4F61-9874-58C4085A3974}" destId="{A6A5A449-A8B0-449B-A285-66779338CC17}" srcOrd="0" destOrd="0" parTransId="{A0DBFF89-902A-4054-A719-28395ECBC28F}" sibTransId="{6C37A286-E834-469E-B504-5BDFADE0A672}"/>
    <dgm:cxn modelId="{F6CB4C4E-9961-4FAA-81F7-09B7CC0F8B14}" type="presOf" srcId="{79EC555C-0717-4683-9828-ED63FB604F81}" destId="{531D4465-694E-40E5-8ABB-20C359041F37}" srcOrd="1" destOrd="0" presId="urn:microsoft.com/office/officeart/2005/8/layout/hierarchy2"/>
    <dgm:cxn modelId="{F808FF7D-2CE2-40FD-8F4B-15549A975FF3}" type="presOf" srcId="{66D68151-330B-4385-B9CF-3E1ECA9DF99C}" destId="{3B14F6FC-F830-4E28-ACBF-A2E18F49978F}" srcOrd="1" destOrd="0" presId="urn:microsoft.com/office/officeart/2005/8/layout/hierarchy2"/>
    <dgm:cxn modelId="{3F1D7789-449D-427F-B76C-654B7FABF9EF}" type="presOf" srcId="{79EC555C-0717-4683-9828-ED63FB604F81}" destId="{2E38AE19-8E42-43CC-85C5-33BCB3AA7DA6}" srcOrd="0" destOrd="0" presId="urn:microsoft.com/office/officeart/2005/8/layout/hierarchy2"/>
    <dgm:cxn modelId="{4164FB90-138D-41B6-AAE4-D7D72D34D415}" srcId="{6155FDEB-504D-43FC-8770-0D2135DBAE10}" destId="{A6A95D12-B9A4-46F9-9758-8676573E8671}" srcOrd="0" destOrd="0" parTransId="{9895AC10-E004-454F-A518-49707A87ED3E}" sibTransId="{3053E5A9-A3C0-44C1-933B-AF6E7FB0710B}"/>
    <dgm:cxn modelId="{FF0DCE93-466B-4E89-ACEA-47E7FF794D6E}" type="presOf" srcId="{3554C55D-7C4B-401C-9992-1B3E4109A60A}" destId="{D4CB0A3F-433C-4DCA-BB24-8E6ACBC6C4A5}" srcOrd="1" destOrd="0" presId="urn:microsoft.com/office/officeart/2005/8/layout/hierarchy2"/>
    <dgm:cxn modelId="{D4B0DD9D-3137-4357-BE09-F8417B9C75E8}" type="presOf" srcId="{11936622-6DA9-4480-9483-87D9DB5A6FDE}" destId="{1D2C0636-C742-44EC-B61F-C2D6132EE66B}" srcOrd="0" destOrd="0" presId="urn:microsoft.com/office/officeart/2005/8/layout/hierarchy2"/>
    <dgm:cxn modelId="{23F72AAB-D925-4D3F-8503-D3D4A5DE2BB3}" type="presOf" srcId="{A0DBFF89-902A-4054-A719-28395ECBC28F}" destId="{273F319E-83B4-4F3F-8B93-138D72538FE5}" srcOrd="1" destOrd="0" presId="urn:microsoft.com/office/officeart/2005/8/layout/hierarchy2"/>
    <dgm:cxn modelId="{08C51AB4-5F79-4172-B09B-3583430DD810}" type="presOf" srcId="{A6A95D12-B9A4-46F9-9758-8676573E8671}" destId="{E6A1E73A-AABC-42E4-A197-9CE015ED8680}" srcOrd="0" destOrd="0" presId="urn:microsoft.com/office/officeart/2005/8/layout/hierarchy2"/>
    <dgm:cxn modelId="{E2216EB4-5418-4EB0-A33F-7AF217B33EC6}" srcId="{A6A95D12-B9A4-46F9-9758-8676573E8671}" destId="{87B7E099-A777-4BD8-A3F5-56679A8E9956}" srcOrd="0" destOrd="0" parTransId="{66D68151-330B-4385-B9CF-3E1ECA9DF99C}" sibTransId="{BD96893A-752E-412E-8125-D6BB7F49CA6F}"/>
    <dgm:cxn modelId="{1C3288C3-BF81-4342-B65D-8F5BF17D53D1}" type="presOf" srcId="{87B7E099-A777-4BD8-A3F5-56679A8E9956}" destId="{21A78F48-997D-4C59-96DC-E51500DEA285}" srcOrd="0" destOrd="0" presId="urn:microsoft.com/office/officeart/2005/8/layout/hierarchy2"/>
    <dgm:cxn modelId="{2308E2C9-39C6-4540-960A-6B0C46F6FDCA}" type="presOf" srcId="{66D68151-330B-4385-B9CF-3E1ECA9DF99C}" destId="{92E747D6-F1A0-45EC-86C2-D6A580237DF0}" srcOrd="0" destOrd="0" presId="urn:microsoft.com/office/officeart/2005/8/layout/hierarchy2"/>
    <dgm:cxn modelId="{64EC1BD6-3C02-44EF-A707-570B66B11846}" type="presOf" srcId="{6155FDEB-504D-43FC-8770-0D2135DBAE10}" destId="{5BC34D18-18DE-4437-B6CE-06E5EFCE8BB5}" srcOrd="0" destOrd="0" presId="urn:microsoft.com/office/officeart/2005/8/layout/hierarchy2"/>
    <dgm:cxn modelId="{B95036D7-3F08-4D6F-AB99-4AFEF6600452}" srcId="{11936622-6DA9-4480-9483-87D9DB5A6FDE}" destId="{E4341CA0-55D9-4F61-9874-58C4085A3974}" srcOrd="0" destOrd="0" parTransId="{3554C55D-7C4B-401C-9992-1B3E4109A60A}" sibTransId="{2931B12D-03FE-4D3D-99C6-849D1BE467C9}"/>
    <dgm:cxn modelId="{80D29DDE-2C45-402A-B5F9-1C8E57C07CC8}" type="presOf" srcId="{EECF80B9-7ECF-4CD6-A740-F387A82879D6}" destId="{FAE2C557-5FBA-4678-B6BF-6D3D8CEF1A58}" srcOrd="0" destOrd="0" presId="urn:microsoft.com/office/officeart/2005/8/layout/hierarchy2"/>
    <dgm:cxn modelId="{A26F82DF-C508-4B92-BB38-7C54420EC5FC}" type="presOf" srcId="{9895AC10-E004-454F-A518-49707A87ED3E}" destId="{7F4E9B9F-BA1A-4B93-BE27-87D5FFD2214D}" srcOrd="1" destOrd="0" presId="urn:microsoft.com/office/officeart/2005/8/layout/hierarchy2"/>
    <dgm:cxn modelId="{F2A7F2E4-C3A4-4112-8536-66454CC45740}" srcId="{11936622-6DA9-4480-9483-87D9DB5A6FDE}" destId="{6155FDEB-504D-43FC-8770-0D2135DBAE10}" srcOrd="1" destOrd="0" parTransId="{79EC555C-0717-4683-9828-ED63FB604F81}" sibTransId="{D9A4ACFC-9814-4713-B76A-88B685C9B595}"/>
    <dgm:cxn modelId="{C84F98F0-3B11-4D27-92C1-C1492819B81C}" type="presParOf" srcId="{FAE2C557-5FBA-4678-B6BF-6D3D8CEF1A58}" destId="{8AB53DA0-D7BB-4C21-BB78-008C1C51FC04}" srcOrd="0" destOrd="0" presId="urn:microsoft.com/office/officeart/2005/8/layout/hierarchy2"/>
    <dgm:cxn modelId="{8416DAF2-C11C-4C3C-8262-815256DCF39A}" type="presParOf" srcId="{8AB53DA0-D7BB-4C21-BB78-008C1C51FC04}" destId="{1D2C0636-C742-44EC-B61F-C2D6132EE66B}" srcOrd="0" destOrd="0" presId="urn:microsoft.com/office/officeart/2005/8/layout/hierarchy2"/>
    <dgm:cxn modelId="{7E3B222A-89F3-4FB9-9AD0-B93930CBB29C}" type="presParOf" srcId="{8AB53DA0-D7BB-4C21-BB78-008C1C51FC04}" destId="{9E3395E0-81D4-4F2E-A29F-BA6B1EA39F38}" srcOrd="1" destOrd="0" presId="urn:microsoft.com/office/officeart/2005/8/layout/hierarchy2"/>
    <dgm:cxn modelId="{CA9F1F3D-52BB-4C4B-9247-08D2FAB8C850}" type="presParOf" srcId="{9E3395E0-81D4-4F2E-A29F-BA6B1EA39F38}" destId="{B96CF09E-9594-4237-A65D-C5E1CF8705ED}" srcOrd="0" destOrd="0" presId="urn:microsoft.com/office/officeart/2005/8/layout/hierarchy2"/>
    <dgm:cxn modelId="{EE77B404-218B-4431-AD54-46FC67452BEA}" type="presParOf" srcId="{B96CF09E-9594-4237-A65D-C5E1CF8705ED}" destId="{D4CB0A3F-433C-4DCA-BB24-8E6ACBC6C4A5}" srcOrd="0" destOrd="0" presId="urn:microsoft.com/office/officeart/2005/8/layout/hierarchy2"/>
    <dgm:cxn modelId="{B26EAFA8-B91B-43F8-A541-805F93A644D0}" type="presParOf" srcId="{9E3395E0-81D4-4F2E-A29F-BA6B1EA39F38}" destId="{B2866F4B-DA30-4282-85DD-64B4F10B748A}" srcOrd="1" destOrd="0" presId="urn:microsoft.com/office/officeart/2005/8/layout/hierarchy2"/>
    <dgm:cxn modelId="{C5606391-B52C-4BA5-96D6-278B7B4217E4}" type="presParOf" srcId="{B2866F4B-DA30-4282-85DD-64B4F10B748A}" destId="{8C0FB55D-0AE9-48EE-B607-575815924A01}" srcOrd="0" destOrd="0" presId="urn:microsoft.com/office/officeart/2005/8/layout/hierarchy2"/>
    <dgm:cxn modelId="{7225EF71-17A7-4FA2-B861-0AFE9C1B2C3E}" type="presParOf" srcId="{B2866F4B-DA30-4282-85DD-64B4F10B748A}" destId="{390BC06E-0BBB-4979-8AF8-F906477F4081}" srcOrd="1" destOrd="0" presId="urn:microsoft.com/office/officeart/2005/8/layout/hierarchy2"/>
    <dgm:cxn modelId="{7A24F5E9-B181-4665-9D22-75106EE66F49}" type="presParOf" srcId="{390BC06E-0BBB-4979-8AF8-F906477F4081}" destId="{C48A5D56-9F9D-4D49-8D47-144EB3D15AF8}" srcOrd="0" destOrd="0" presId="urn:microsoft.com/office/officeart/2005/8/layout/hierarchy2"/>
    <dgm:cxn modelId="{A1EE1D2A-60A7-4664-9891-2AC065A3A2AC}" type="presParOf" srcId="{C48A5D56-9F9D-4D49-8D47-144EB3D15AF8}" destId="{273F319E-83B4-4F3F-8B93-138D72538FE5}" srcOrd="0" destOrd="0" presId="urn:microsoft.com/office/officeart/2005/8/layout/hierarchy2"/>
    <dgm:cxn modelId="{BFBF0AF9-E2E9-48CD-9ECB-3486D23DD562}" type="presParOf" srcId="{390BC06E-0BBB-4979-8AF8-F906477F4081}" destId="{9E157617-6541-41F9-8628-E618B18AABD6}" srcOrd="1" destOrd="0" presId="urn:microsoft.com/office/officeart/2005/8/layout/hierarchy2"/>
    <dgm:cxn modelId="{3FD865C3-0A45-41C6-AD9E-32004351D7FB}" type="presParOf" srcId="{9E157617-6541-41F9-8628-E618B18AABD6}" destId="{ADAF954F-A1E9-42AE-8E5F-F535CCB6DEDC}" srcOrd="0" destOrd="0" presId="urn:microsoft.com/office/officeart/2005/8/layout/hierarchy2"/>
    <dgm:cxn modelId="{0F87C2E8-2251-4191-91B1-239CACA5108C}" type="presParOf" srcId="{9E157617-6541-41F9-8628-E618B18AABD6}" destId="{BA22E267-3B6C-4B00-A3A3-0F180880F214}" srcOrd="1" destOrd="0" presId="urn:microsoft.com/office/officeart/2005/8/layout/hierarchy2"/>
    <dgm:cxn modelId="{E546274A-DED9-45EF-B1B7-A4C3AB3D9CD1}" type="presParOf" srcId="{9E3395E0-81D4-4F2E-A29F-BA6B1EA39F38}" destId="{2E38AE19-8E42-43CC-85C5-33BCB3AA7DA6}" srcOrd="2" destOrd="0" presId="urn:microsoft.com/office/officeart/2005/8/layout/hierarchy2"/>
    <dgm:cxn modelId="{927386EE-73F9-4F7D-B82F-2EDB492371DB}" type="presParOf" srcId="{2E38AE19-8E42-43CC-85C5-33BCB3AA7DA6}" destId="{531D4465-694E-40E5-8ABB-20C359041F37}" srcOrd="0" destOrd="0" presId="urn:microsoft.com/office/officeart/2005/8/layout/hierarchy2"/>
    <dgm:cxn modelId="{5CD6E30E-AF60-4E21-A0D4-D28E495BCB56}" type="presParOf" srcId="{9E3395E0-81D4-4F2E-A29F-BA6B1EA39F38}" destId="{68A0FDA9-F55C-46E8-9F78-0FB168F50CDC}" srcOrd="3" destOrd="0" presId="urn:microsoft.com/office/officeart/2005/8/layout/hierarchy2"/>
    <dgm:cxn modelId="{8FD2F3E2-8139-4239-A880-81A2D5D6FEDD}" type="presParOf" srcId="{68A0FDA9-F55C-46E8-9F78-0FB168F50CDC}" destId="{5BC34D18-18DE-4437-B6CE-06E5EFCE8BB5}" srcOrd="0" destOrd="0" presId="urn:microsoft.com/office/officeart/2005/8/layout/hierarchy2"/>
    <dgm:cxn modelId="{0E8AFE1B-5117-4361-9643-F97BDE9B76B4}" type="presParOf" srcId="{68A0FDA9-F55C-46E8-9F78-0FB168F50CDC}" destId="{5B6DD2C8-D1D1-485F-9362-7D0DCFAE1E91}" srcOrd="1" destOrd="0" presId="urn:microsoft.com/office/officeart/2005/8/layout/hierarchy2"/>
    <dgm:cxn modelId="{9864556E-9DAF-4B97-8081-4F97134BA132}" type="presParOf" srcId="{5B6DD2C8-D1D1-485F-9362-7D0DCFAE1E91}" destId="{61A89B9D-28AE-4E1A-ACEB-058001B50A7B}" srcOrd="0" destOrd="0" presId="urn:microsoft.com/office/officeart/2005/8/layout/hierarchy2"/>
    <dgm:cxn modelId="{EF32FD8F-B49D-4D81-A20F-4C452E6328ED}" type="presParOf" srcId="{61A89B9D-28AE-4E1A-ACEB-058001B50A7B}" destId="{7F4E9B9F-BA1A-4B93-BE27-87D5FFD2214D}" srcOrd="0" destOrd="0" presId="urn:microsoft.com/office/officeart/2005/8/layout/hierarchy2"/>
    <dgm:cxn modelId="{8A85C2EA-DD87-4DB5-B7EE-7BAF572B7B30}" type="presParOf" srcId="{5B6DD2C8-D1D1-485F-9362-7D0DCFAE1E91}" destId="{21B8D8A5-BBC9-41A4-B59C-8AD2BBC38A02}" srcOrd="1" destOrd="0" presId="urn:microsoft.com/office/officeart/2005/8/layout/hierarchy2"/>
    <dgm:cxn modelId="{E3472363-9502-4D59-92F0-A9745B49042E}" type="presParOf" srcId="{21B8D8A5-BBC9-41A4-B59C-8AD2BBC38A02}" destId="{E6A1E73A-AABC-42E4-A197-9CE015ED8680}" srcOrd="0" destOrd="0" presId="urn:microsoft.com/office/officeart/2005/8/layout/hierarchy2"/>
    <dgm:cxn modelId="{7D31904D-354D-4897-B755-C8800DAEEE9F}" type="presParOf" srcId="{21B8D8A5-BBC9-41A4-B59C-8AD2BBC38A02}" destId="{75234CC1-A64B-41D2-8484-68B2FFFC8F62}" srcOrd="1" destOrd="0" presId="urn:microsoft.com/office/officeart/2005/8/layout/hierarchy2"/>
    <dgm:cxn modelId="{C237D321-6C45-46E8-8507-B428863E9EF0}" type="presParOf" srcId="{75234CC1-A64B-41D2-8484-68B2FFFC8F62}" destId="{92E747D6-F1A0-45EC-86C2-D6A580237DF0}" srcOrd="0" destOrd="0" presId="urn:microsoft.com/office/officeart/2005/8/layout/hierarchy2"/>
    <dgm:cxn modelId="{05C40A8A-EA2E-4228-8D9B-6BEFD32A3D9E}" type="presParOf" srcId="{92E747D6-F1A0-45EC-86C2-D6A580237DF0}" destId="{3B14F6FC-F830-4E28-ACBF-A2E18F49978F}" srcOrd="0" destOrd="0" presId="urn:microsoft.com/office/officeart/2005/8/layout/hierarchy2"/>
    <dgm:cxn modelId="{9BDFB36A-53EA-40E0-86F0-15DBC42A3ECD}" type="presParOf" srcId="{75234CC1-A64B-41D2-8484-68B2FFFC8F62}" destId="{B0B901D0-4874-4D44-B8E5-4B051D889006}" srcOrd="1" destOrd="0" presId="urn:microsoft.com/office/officeart/2005/8/layout/hierarchy2"/>
    <dgm:cxn modelId="{64041663-6961-467F-ABD6-7AD31D004DF9}" type="presParOf" srcId="{B0B901D0-4874-4D44-B8E5-4B051D889006}" destId="{21A78F48-997D-4C59-96DC-E51500DEA285}" srcOrd="0" destOrd="0" presId="urn:microsoft.com/office/officeart/2005/8/layout/hierarchy2"/>
    <dgm:cxn modelId="{61A39136-4455-428E-92C7-DEF1562CB636}" type="presParOf" srcId="{B0B901D0-4874-4D44-B8E5-4B051D889006}" destId="{567A9A4C-D6EA-461D-8F5D-D65B314F7FDA}" srcOrd="1" destOrd="0" presId="urn:microsoft.com/office/officeart/2005/8/layout/hierarchy2"/>
  </dgm:cxnLst>
  <dgm:bg/>
  <dgm:whole>
    <a:ln>
      <a:noFill/>
    </a:ln>
  </dgm:whole>
  <dgm:extLst>
    <a:ext uri="http://schemas.microsoft.com/office/drawing/2008/diagram">
      <dsp:dataModelExt xmlns:dsp="http://schemas.microsoft.com/office/drawing/2008/diagram" relId="rId1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0AA293-5A15-47F3-810A-AAD475816865}"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pt-PT"/>
        </a:p>
      </dgm:t>
    </dgm:pt>
    <dgm:pt modelId="{BA11D879-EE9B-4D88-B4D6-7427647DC3FB}">
      <dgm:prSet phldrT="[Texto]" custT="1"/>
      <dgm:spPr>
        <a:ln>
          <a:solidFill>
            <a:srgbClr val="762062"/>
          </a:solidFill>
        </a:ln>
      </dgm:spPr>
      <dgm:t>
        <a:bodyPr/>
        <a:lstStyle/>
        <a:p>
          <a:pPr>
            <a:buFont typeface="Wingdings" panose="05000000000000000000" pitchFamily="2" charset="2"/>
            <a:buChar char="ü"/>
          </a:pPr>
          <a:r>
            <a:rPr lang="pt-PT" sz="3100" dirty="0" err="1">
              <a:latin typeface="+mn-lt"/>
              <a:cs typeface="Times New Roman" panose="02020603050405020304" pitchFamily="18" charset="0"/>
            </a:rPr>
            <a:t>Validated</a:t>
          </a:r>
          <a:endParaRPr lang="pt-PT" sz="3100" dirty="0">
            <a:latin typeface="+mn-lt"/>
            <a:cs typeface="Times New Roman" panose="02020603050405020304" pitchFamily="18" charset="0"/>
          </a:endParaRPr>
        </a:p>
      </dgm:t>
    </dgm:pt>
    <dgm:pt modelId="{8DB93185-FF0E-4D9E-A981-44471EF01440}" type="parTrans" cxnId="{797394DA-7EA4-4946-99BB-9615DE6F9C0E}">
      <dgm:prSet/>
      <dgm:spPr/>
      <dgm:t>
        <a:bodyPr/>
        <a:lstStyle/>
        <a:p>
          <a:endParaRPr lang="pt-PT" sz="2800">
            <a:latin typeface="+mn-lt"/>
          </a:endParaRPr>
        </a:p>
      </dgm:t>
    </dgm:pt>
    <dgm:pt modelId="{0F48D0BC-27BA-4908-9FB5-82E6AFEC71A4}" type="sibTrans" cxnId="{797394DA-7EA4-4946-99BB-9615DE6F9C0E}">
      <dgm:prSet/>
      <dgm:spPr/>
      <dgm:t>
        <a:bodyPr/>
        <a:lstStyle/>
        <a:p>
          <a:endParaRPr lang="pt-PT" sz="2800">
            <a:latin typeface="+mn-lt"/>
          </a:endParaRPr>
        </a:p>
      </dgm:t>
    </dgm:pt>
    <dgm:pt modelId="{5E818E64-3C41-4378-B2BB-778D790A53E2}">
      <dgm:prSet phldrT="[Texto]" custT="1"/>
      <dgm:spPr>
        <a:ln>
          <a:solidFill>
            <a:srgbClr val="762062"/>
          </a:solidFill>
        </a:ln>
      </dgm:spPr>
      <dgm:t>
        <a:bodyPr/>
        <a:lstStyle/>
        <a:p>
          <a:pPr>
            <a:buFont typeface="Wingdings" panose="05000000000000000000" pitchFamily="2" charset="2"/>
            <a:buChar char="ü"/>
          </a:pPr>
          <a:r>
            <a:rPr lang="pt-PT" sz="3100" dirty="0" err="1">
              <a:latin typeface="+mn-lt"/>
              <a:cs typeface="Times New Roman" panose="02020603050405020304" pitchFamily="18" charset="0"/>
            </a:rPr>
            <a:t>Reliable</a:t>
          </a:r>
          <a:endParaRPr lang="pt-PT" sz="3100" dirty="0">
            <a:latin typeface="+mn-lt"/>
            <a:cs typeface="Times New Roman" panose="02020603050405020304" pitchFamily="18" charset="0"/>
          </a:endParaRPr>
        </a:p>
      </dgm:t>
    </dgm:pt>
    <dgm:pt modelId="{05B28BE2-2810-4CA9-8435-F4ED1655FE62}" type="parTrans" cxnId="{8964C1F6-08CD-4A1B-9693-99F63EBE5EBE}">
      <dgm:prSet/>
      <dgm:spPr/>
      <dgm:t>
        <a:bodyPr/>
        <a:lstStyle/>
        <a:p>
          <a:endParaRPr lang="pt-PT"/>
        </a:p>
      </dgm:t>
    </dgm:pt>
    <dgm:pt modelId="{75918921-FF44-41A6-A8A0-191CAD396D09}" type="sibTrans" cxnId="{8964C1F6-08CD-4A1B-9693-99F63EBE5EBE}">
      <dgm:prSet/>
      <dgm:spPr/>
      <dgm:t>
        <a:bodyPr/>
        <a:lstStyle/>
        <a:p>
          <a:endParaRPr lang="pt-PT"/>
        </a:p>
      </dgm:t>
    </dgm:pt>
    <dgm:pt modelId="{BE765E16-B1E9-4AED-9E6A-FA4E0FC71297}">
      <dgm:prSet phldrT="[Texto]" custT="1"/>
      <dgm:spPr>
        <a:ln>
          <a:solidFill>
            <a:srgbClr val="762062"/>
          </a:solidFill>
        </a:ln>
      </dgm:spPr>
      <dgm:t>
        <a:bodyPr/>
        <a:lstStyle/>
        <a:p>
          <a:pPr>
            <a:buFont typeface="Wingdings" panose="05000000000000000000" pitchFamily="2" charset="2"/>
            <a:buChar char="ü"/>
          </a:pPr>
          <a:r>
            <a:rPr lang="pt-PT" sz="3100" dirty="0" err="1">
              <a:latin typeface="+mn-lt"/>
              <a:cs typeface="Times New Roman" panose="02020603050405020304" pitchFamily="18" charset="0"/>
            </a:rPr>
            <a:t>Reproducible</a:t>
          </a:r>
          <a:endParaRPr lang="pt-PT" sz="3100" dirty="0">
            <a:latin typeface="+mn-lt"/>
            <a:cs typeface="Times New Roman" panose="02020603050405020304" pitchFamily="18" charset="0"/>
          </a:endParaRPr>
        </a:p>
      </dgm:t>
    </dgm:pt>
    <dgm:pt modelId="{50B64593-4D47-4569-A38D-0C558AAC683D}" type="parTrans" cxnId="{66E38C97-D423-4FA9-AAB8-BEF2CC607C45}">
      <dgm:prSet/>
      <dgm:spPr/>
      <dgm:t>
        <a:bodyPr/>
        <a:lstStyle/>
        <a:p>
          <a:endParaRPr lang="pt-PT"/>
        </a:p>
      </dgm:t>
    </dgm:pt>
    <dgm:pt modelId="{C1D778F7-619E-45BB-A17C-04B75A6A8ED0}" type="sibTrans" cxnId="{66E38C97-D423-4FA9-AAB8-BEF2CC607C45}">
      <dgm:prSet/>
      <dgm:spPr/>
      <dgm:t>
        <a:bodyPr/>
        <a:lstStyle/>
        <a:p>
          <a:endParaRPr lang="pt-PT"/>
        </a:p>
      </dgm:t>
    </dgm:pt>
    <dgm:pt modelId="{9BE4F382-B495-4F0A-9CEE-2B6EAD021D13}">
      <dgm:prSet phldrT="[Texto]" custT="1"/>
      <dgm:spPr>
        <a:solidFill>
          <a:srgbClr val="762062"/>
        </a:solidFill>
        <a:ln>
          <a:noFill/>
        </a:ln>
      </dgm:spPr>
      <dgm:t>
        <a:bodyPr/>
        <a:lstStyle/>
        <a:p>
          <a:r>
            <a:rPr lang="pt-PT" sz="3200" b="1" dirty="0">
              <a:latin typeface="+mn-lt"/>
              <a:cs typeface="Times New Roman" panose="02020603050405020304" pitchFamily="18" charset="0"/>
            </a:rPr>
            <a:t>HLS</a:t>
          </a:r>
          <a:r>
            <a:rPr lang="pt-PT" sz="3200" b="1" baseline="-25000" dirty="0">
              <a:latin typeface="+mn-lt"/>
              <a:cs typeface="Times New Roman" panose="02020603050405020304" pitchFamily="18" charset="0"/>
            </a:rPr>
            <a:t>19</a:t>
          </a:r>
          <a:r>
            <a:rPr lang="pt-PT" sz="3200" b="1" dirty="0">
              <a:latin typeface="+mn-lt"/>
              <a:cs typeface="Times New Roman" panose="02020603050405020304" pitchFamily="18" charset="0"/>
            </a:rPr>
            <a:t>-C </a:t>
          </a:r>
          <a:r>
            <a:rPr lang="pt-PT" sz="3200" b="1" dirty="0" err="1">
              <a:latin typeface="+mn-lt"/>
              <a:cs typeface="Times New Roman" panose="02020603050405020304" pitchFamily="18" charset="0"/>
            </a:rPr>
            <a:t>development</a:t>
          </a:r>
          <a:r>
            <a:rPr lang="pt-PT" sz="3200" b="1" dirty="0">
              <a:latin typeface="+mn-lt"/>
              <a:cs typeface="Times New Roman" panose="02020603050405020304" pitchFamily="18" charset="0"/>
            </a:rPr>
            <a:t> </a:t>
          </a:r>
          <a:r>
            <a:rPr lang="pt-PT" sz="3200" b="1" dirty="0" err="1">
              <a:latin typeface="+mn-lt"/>
              <a:cs typeface="Times New Roman" panose="02020603050405020304" pitchFamily="18" charset="0"/>
            </a:rPr>
            <a:t>and</a:t>
          </a:r>
          <a:r>
            <a:rPr lang="pt-PT" sz="3200" b="1" dirty="0">
              <a:latin typeface="+mn-lt"/>
              <a:cs typeface="Times New Roman" panose="02020603050405020304" pitchFamily="18" charset="0"/>
            </a:rPr>
            <a:t>  </a:t>
          </a:r>
          <a:r>
            <a:rPr lang="pt-PT" sz="3200" b="1" dirty="0" err="1">
              <a:latin typeface="+mn-lt"/>
              <a:cs typeface="Times New Roman" panose="02020603050405020304" pitchFamily="18" charset="0"/>
            </a:rPr>
            <a:t>validation</a:t>
          </a:r>
          <a:endParaRPr lang="pt-PT" sz="3200" dirty="0">
            <a:latin typeface="+mn-lt"/>
          </a:endParaRPr>
        </a:p>
      </dgm:t>
    </dgm:pt>
    <dgm:pt modelId="{94340A56-BC3B-4FC4-A044-F048889F755A}" type="sibTrans" cxnId="{07CBA5CB-9847-4768-B891-592EBE3FAEE6}">
      <dgm:prSet custT="1"/>
      <dgm:spPr>
        <a:solidFill>
          <a:srgbClr val="762062">
            <a:alpha val="34000"/>
          </a:srgbClr>
        </a:solidFill>
        <a:ln>
          <a:noFill/>
        </a:ln>
      </dgm:spPr>
      <dgm:t>
        <a:bodyPr/>
        <a:lstStyle/>
        <a:p>
          <a:endParaRPr lang="pt-PT" sz="2800">
            <a:latin typeface="+mn-lt"/>
          </a:endParaRPr>
        </a:p>
      </dgm:t>
    </dgm:pt>
    <dgm:pt modelId="{D3BA6375-F414-4F2B-89AF-9B5CECF52592}" type="parTrans" cxnId="{07CBA5CB-9847-4768-B891-592EBE3FAEE6}">
      <dgm:prSet/>
      <dgm:spPr/>
      <dgm:t>
        <a:bodyPr/>
        <a:lstStyle/>
        <a:p>
          <a:endParaRPr lang="pt-PT" sz="2800">
            <a:latin typeface="+mn-lt"/>
          </a:endParaRPr>
        </a:p>
      </dgm:t>
    </dgm:pt>
    <dgm:pt modelId="{87363A61-FDA9-4AC9-894B-BBA6C92C413D}">
      <dgm:prSet phldrT="[Texto]" custT="1"/>
      <dgm:spPr>
        <a:solidFill>
          <a:srgbClr val="762062"/>
        </a:solidFill>
      </dgm:spPr>
      <dgm:t>
        <a:bodyPr/>
        <a:lstStyle/>
        <a:p>
          <a:r>
            <a:rPr lang="pt-PT" sz="3200" b="1" dirty="0">
              <a:latin typeface="+mn-lt"/>
              <a:cs typeface="Times New Roman" panose="02020603050405020304" pitchFamily="18" charset="0"/>
            </a:rPr>
            <a:t>HLS</a:t>
          </a:r>
          <a:r>
            <a:rPr lang="pt-PT" sz="3200" b="1" baseline="-25000" dirty="0">
              <a:latin typeface="+mn-lt"/>
              <a:cs typeface="Times New Roman" panose="02020603050405020304" pitchFamily="18" charset="0"/>
            </a:rPr>
            <a:t>19</a:t>
          </a:r>
          <a:r>
            <a:rPr lang="pt-PT" sz="3200" b="1" dirty="0">
              <a:latin typeface="+mn-lt"/>
              <a:cs typeface="Times New Roman" panose="02020603050405020304" pitchFamily="18" charset="0"/>
            </a:rPr>
            <a:t>-C </a:t>
          </a:r>
          <a:r>
            <a:rPr lang="pt-PT" sz="3200" b="1" dirty="0" err="1">
              <a:latin typeface="+mn-lt"/>
              <a:cs typeface="Times New Roman" panose="02020603050405020304" pitchFamily="18" charset="0"/>
            </a:rPr>
            <a:t>application</a:t>
          </a:r>
          <a:endParaRPr lang="pt-PT" sz="3200" b="0" i="1" dirty="0">
            <a:latin typeface="+mn-lt"/>
          </a:endParaRPr>
        </a:p>
      </dgm:t>
    </dgm:pt>
    <dgm:pt modelId="{0EA7BF74-DFA1-4E29-95FB-90BCCC0F9ED8}" type="sibTrans" cxnId="{CEDFDD98-BD7F-4960-B859-5AD14298221F}">
      <dgm:prSet custT="1"/>
      <dgm:spPr>
        <a:solidFill>
          <a:srgbClr val="762062">
            <a:alpha val="34000"/>
          </a:srgbClr>
        </a:solidFill>
        <a:ln>
          <a:noFill/>
        </a:ln>
      </dgm:spPr>
      <dgm:t>
        <a:bodyPr/>
        <a:lstStyle/>
        <a:p>
          <a:endParaRPr lang="pt-PT" sz="2800">
            <a:latin typeface="+mn-lt"/>
          </a:endParaRPr>
        </a:p>
      </dgm:t>
    </dgm:pt>
    <dgm:pt modelId="{DADB11D8-A6CA-43F7-9EC7-3CC9121AE4BC}" type="parTrans" cxnId="{CEDFDD98-BD7F-4960-B859-5AD14298221F}">
      <dgm:prSet/>
      <dgm:spPr/>
      <dgm:t>
        <a:bodyPr/>
        <a:lstStyle/>
        <a:p>
          <a:endParaRPr lang="pt-PT" sz="2800">
            <a:latin typeface="+mn-lt"/>
          </a:endParaRPr>
        </a:p>
      </dgm:t>
    </dgm:pt>
    <dgm:pt modelId="{04809F3D-7E0B-4037-BEEC-4CDE60006900}">
      <dgm:prSet phldrT="[Texto]" custT="1"/>
      <dgm:spPr>
        <a:ln>
          <a:solidFill>
            <a:srgbClr val="762062"/>
          </a:solidFill>
        </a:ln>
      </dgm:spPr>
      <dgm:t>
        <a:bodyPr/>
        <a:lstStyle/>
        <a:p>
          <a:pPr>
            <a:lnSpc>
              <a:spcPct val="100000"/>
            </a:lnSpc>
          </a:pPr>
          <a:r>
            <a:rPr lang="pt-PT" sz="3100" dirty="0" err="1">
              <a:latin typeface="+mn-lt"/>
              <a:cs typeface="Times New Roman" panose="02020603050405020304" pitchFamily="18" charset="0"/>
            </a:rPr>
            <a:t>In-person</a:t>
          </a:r>
          <a:r>
            <a:rPr lang="pt-PT" sz="3100" dirty="0">
              <a:latin typeface="+mn-lt"/>
              <a:cs typeface="Times New Roman" panose="02020603050405020304" pitchFamily="18" charset="0"/>
            </a:rPr>
            <a:t>: 249 </a:t>
          </a:r>
          <a:r>
            <a:rPr lang="pt-PT" sz="3100" dirty="0" err="1">
              <a:latin typeface="+mn-lt"/>
              <a:cs typeface="Times New Roman" panose="02020603050405020304" pitchFamily="18" charset="0"/>
            </a:rPr>
            <a:t>participants</a:t>
          </a:r>
          <a:r>
            <a:rPr lang="pt-PT" sz="3100" dirty="0">
              <a:latin typeface="+mn-lt"/>
              <a:cs typeface="Times New Roman" panose="02020603050405020304" pitchFamily="18" charset="0"/>
            </a:rPr>
            <a:t> </a:t>
          </a:r>
        </a:p>
      </dgm:t>
    </dgm:pt>
    <dgm:pt modelId="{BC16DBA3-8646-4053-8F16-40CA4BF55B33}" type="sibTrans" cxnId="{D0292129-7C95-4AB2-872F-BDE78B91F193}">
      <dgm:prSet/>
      <dgm:spPr/>
      <dgm:t>
        <a:bodyPr/>
        <a:lstStyle/>
        <a:p>
          <a:endParaRPr lang="pt-PT" sz="2800">
            <a:latin typeface="+mn-lt"/>
          </a:endParaRPr>
        </a:p>
      </dgm:t>
    </dgm:pt>
    <dgm:pt modelId="{837D2E1E-581B-47F4-A885-F90ED04515D9}" type="parTrans" cxnId="{D0292129-7C95-4AB2-872F-BDE78B91F193}">
      <dgm:prSet/>
      <dgm:spPr/>
      <dgm:t>
        <a:bodyPr/>
        <a:lstStyle/>
        <a:p>
          <a:endParaRPr lang="pt-PT" sz="2800">
            <a:latin typeface="+mn-lt"/>
          </a:endParaRPr>
        </a:p>
      </dgm:t>
    </dgm:pt>
    <dgm:pt modelId="{33A08500-C7AE-4FB8-A2C2-5937FC55076A}">
      <dgm:prSet phldrT="[Texto]" custT="1"/>
      <dgm:spPr>
        <a:ln>
          <a:solidFill>
            <a:srgbClr val="762062"/>
          </a:solidFill>
        </a:ln>
      </dgm:spPr>
      <dgm:t>
        <a:bodyPr/>
        <a:lstStyle/>
        <a:p>
          <a:pPr>
            <a:lnSpc>
              <a:spcPct val="100000"/>
            </a:lnSpc>
          </a:pPr>
          <a:r>
            <a:rPr lang="pt-PT" sz="3100" dirty="0">
              <a:latin typeface="+mn-lt"/>
              <a:cs typeface="Times New Roman" panose="02020603050405020304" pitchFamily="18" charset="0"/>
            </a:rPr>
            <a:t>On-line: 909 </a:t>
          </a:r>
          <a:r>
            <a:rPr lang="pt-PT" sz="3100" dirty="0" err="1">
              <a:latin typeface="+mn-lt"/>
              <a:cs typeface="Times New Roman" panose="02020603050405020304" pitchFamily="18" charset="0"/>
            </a:rPr>
            <a:t>participants</a:t>
          </a:r>
          <a:r>
            <a:rPr lang="pt-PT" sz="3100" dirty="0">
              <a:latin typeface="+mn-lt"/>
              <a:cs typeface="Times New Roman" panose="02020603050405020304" pitchFamily="18" charset="0"/>
            </a:rPr>
            <a:t> </a:t>
          </a:r>
        </a:p>
      </dgm:t>
    </dgm:pt>
    <dgm:pt modelId="{ABCDF6D5-1E81-4404-BAA7-4A0621C60F05}" type="sibTrans" cxnId="{728D7CA2-C850-423E-8543-8DCB9F96E4C7}">
      <dgm:prSet/>
      <dgm:spPr/>
      <dgm:t>
        <a:bodyPr/>
        <a:lstStyle/>
        <a:p>
          <a:endParaRPr lang="pt-PT" sz="2800">
            <a:latin typeface="+mn-lt"/>
          </a:endParaRPr>
        </a:p>
      </dgm:t>
    </dgm:pt>
    <dgm:pt modelId="{E1A762D2-4D79-4252-B65F-F57E1588362E}" type="parTrans" cxnId="{728D7CA2-C850-423E-8543-8DCB9F96E4C7}">
      <dgm:prSet/>
      <dgm:spPr/>
      <dgm:t>
        <a:bodyPr/>
        <a:lstStyle/>
        <a:p>
          <a:endParaRPr lang="pt-PT" sz="2800">
            <a:latin typeface="+mn-lt"/>
          </a:endParaRPr>
        </a:p>
      </dgm:t>
    </dgm:pt>
    <dgm:pt modelId="{B8390176-3580-4C37-A8C2-4A0EDE473D90}" type="pres">
      <dgm:prSet presAssocID="{A70AA293-5A15-47F3-810A-AAD475816865}" presName="linearFlow" presStyleCnt="0">
        <dgm:presLayoutVars>
          <dgm:dir/>
          <dgm:animLvl val="lvl"/>
          <dgm:resizeHandles val="exact"/>
        </dgm:presLayoutVars>
      </dgm:prSet>
      <dgm:spPr/>
    </dgm:pt>
    <dgm:pt modelId="{739B3A27-AA10-47D9-B367-CA53F1D314D7}" type="pres">
      <dgm:prSet presAssocID="{9BE4F382-B495-4F0A-9CEE-2B6EAD021D13}" presName="composite" presStyleCnt="0"/>
      <dgm:spPr/>
    </dgm:pt>
    <dgm:pt modelId="{8B061F21-7A30-4D74-95B9-A84E6AFD3F50}" type="pres">
      <dgm:prSet presAssocID="{9BE4F382-B495-4F0A-9CEE-2B6EAD021D13}" presName="parTx" presStyleLbl="node1" presStyleIdx="0" presStyleCnt="2">
        <dgm:presLayoutVars>
          <dgm:chMax val="0"/>
          <dgm:chPref val="0"/>
          <dgm:bulletEnabled val="1"/>
        </dgm:presLayoutVars>
      </dgm:prSet>
      <dgm:spPr/>
    </dgm:pt>
    <dgm:pt modelId="{C6E9D390-006E-4982-AC08-1F5448D85FE8}" type="pres">
      <dgm:prSet presAssocID="{9BE4F382-B495-4F0A-9CEE-2B6EAD021D13}" presName="parSh" presStyleLbl="node1" presStyleIdx="0" presStyleCnt="2" custScaleY="65625"/>
      <dgm:spPr/>
    </dgm:pt>
    <dgm:pt modelId="{21F87B6C-38D1-4D64-94E3-F591526C0D22}" type="pres">
      <dgm:prSet presAssocID="{9BE4F382-B495-4F0A-9CEE-2B6EAD021D13}" presName="desTx" presStyleLbl="fgAcc1" presStyleIdx="0" presStyleCnt="2" custScaleX="102247" custScaleY="58233" custLinFactNeighborX="-11086" custLinFactNeighborY="-3175">
        <dgm:presLayoutVars>
          <dgm:bulletEnabled val="1"/>
        </dgm:presLayoutVars>
      </dgm:prSet>
      <dgm:spPr/>
    </dgm:pt>
    <dgm:pt modelId="{AA699867-171D-4CBA-A498-78F34C9183AC}" type="pres">
      <dgm:prSet presAssocID="{94340A56-BC3B-4FC4-A044-F048889F755A}" presName="sibTrans" presStyleLbl="sibTrans2D1" presStyleIdx="0" presStyleCnt="1" custLinFactNeighborX="15993" custLinFactNeighborY="-3552"/>
      <dgm:spPr/>
    </dgm:pt>
    <dgm:pt modelId="{7D8A2D9C-A317-4AF2-A253-01E61A7F806C}" type="pres">
      <dgm:prSet presAssocID="{94340A56-BC3B-4FC4-A044-F048889F755A}" presName="connTx" presStyleLbl="sibTrans2D1" presStyleIdx="0" presStyleCnt="1"/>
      <dgm:spPr/>
    </dgm:pt>
    <dgm:pt modelId="{9A3703DA-8E65-4047-9B6B-C9E50AAFE675}" type="pres">
      <dgm:prSet presAssocID="{87363A61-FDA9-4AC9-894B-BBA6C92C413D}" presName="composite" presStyleCnt="0"/>
      <dgm:spPr/>
    </dgm:pt>
    <dgm:pt modelId="{C3D238F6-0446-4A8D-ADF7-F41DFF67B692}" type="pres">
      <dgm:prSet presAssocID="{87363A61-FDA9-4AC9-894B-BBA6C92C413D}" presName="parTx" presStyleLbl="node1" presStyleIdx="0" presStyleCnt="2">
        <dgm:presLayoutVars>
          <dgm:chMax val="0"/>
          <dgm:chPref val="0"/>
          <dgm:bulletEnabled val="1"/>
        </dgm:presLayoutVars>
      </dgm:prSet>
      <dgm:spPr/>
    </dgm:pt>
    <dgm:pt modelId="{0AE759FB-185E-4EF5-B292-74D363C5478B}" type="pres">
      <dgm:prSet presAssocID="{87363A61-FDA9-4AC9-894B-BBA6C92C413D}" presName="parSh" presStyleLbl="node1" presStyleIdx="1" presStyleCnt="2" custScaleX="120822" custScaleY="65710" custLinFactNeighborX="-18724" custLinFactNeighborY="-366"/>
      <dgm:spPr/>
    </dgm:pt>
    <dgm:pt modelId="{BDE816A2-9676-4AA0-8567-048C1EB7C4DE}" type="pres">
      <dgm:prSet presAssocID="{87363A61-FDA9-4AC9-894B-BBA6C92C413D}" presName="desTx" presStyleLbl="fgAcc1" presStyleIdx="1" presStyleCnt="2" custScaleX="117161" custScaleY="60652" custLinFactNeighborX="-33188" custLinFactNeighborY="-6549">
        <dgm:presLayoutVars>
          <dgm:bulletEnabled val="1"/>
        </dgm:presLayoutVars>
      </dgm:prSet>
      <dgm:spPr/>
    </dgm:pt>
  </dgm:ptLst>
  <dgm:cxnLst>
    <dgm:cxn modelId="{87DFA117-666F-49F8-9BE9-2D347839B1CB}" type="presOf" srcId="{A70AA293-5A15-47F3-810A-AAD475816865}" destId="{B8390176-3580-4C37-A8C2-4A0EDE473D90}" srcOrd="0" destOrd="0" presId="urn:microsoft.com/office/officeart/2005/8/layout/process3"/>
    <dgm:cxn modelId="{D0292129-7C95-4AB2-872F-BDE78B91F193}" srcId="{87363A61-FDA9-4AC9-894B-BBA6C92C413D}" destId="{04809F3D-7E0B-4037-BEEC-4CDE60006900}" srcOrd="0" destOrd="0" parTransId="{837D2E1E-581B-47F4-A885-F90ED04515D9}" sibTransId="{BC16DBA3-8646-4053-8F16-40CA4BF55B33}"/>
    <dgm:cxn modelId="{59BCB07B-C33F-4522-B2A2-26562A3838B1}" type="presOf" srcId="{BA11D879-EE9B-4D88-B4D6-7427647DC3FB}" destId="{21F87B6C-38D1-4D64-94E3-F591526C0D22}" srcOrd="0" destOrd="0" presId="urn:microsoft.com/office/officeart/2005/8/layout/process3"/>
    <dgm:cxn modelId="{1E73C67C-200F-43BF-9112-0F6A0B2622DE}" type="presOf" srcId="{94340A56-BC3B-4FC4-A044-F048889F755A}" destId="{7D8A2D9C-A317-4AF2-A253-01E61A7F806C}" srcOrd="1" destOrd="0" presId="urn:microsoft.com/office/officeart/2005/8/layout/process3"/>
    <dgm:cxn modelId="{9E5A7491-D2EE-4406-9980-094413F91B7C}" type="presOf" srcId="{BE765E16-B1E9-4AED-9E6A-FA4E0FC71297}" destId="{21F87B6C-38D1-4D64-94E3-F591526C0D22}" srcOrd="0" destOrd="2" presId="urn:microsoft.com/office/officeart/2005/8/layout/process3"/>
    <dgm:cxn modelId="{0D4C1D97-63DE-44A8-97A3-261E4340530C}" type="presOf" srcId="{33A08500-C7AE-4FB8-A2C2-5937FC55076A}" destId="{BDE816A2-9676-4AA0-8567-048C1EB7C4DE}" srcOrd="0" destOrd="1" presId="urn:microsoft.com/office/officeart/2005/8/layout/process3"/>
    <dgm:cxn modelId="{66E38C97-D423-4FA9-AAB8-BEF2CC607C45}" srcId="{9BE4F382-B495-4F0A-9CEE-2B6EAD021D13}" destId="{BE765E16-B1E9-4AED-9E6A-FA4E0FC71297}" srcOrd="2" destOrd="0" parTransId="{50B64593-4D47-4569-A38D-0C558AAC683D}" sibTransId="{C1D778F7-619E-45BB-A17C-04B75A6A8ED0}"/>
    <dgm:cxn modelId="{CEDFDD98-BD7F-4960-B859-5AD14298221F}" srcId="{A70AA293-5A15-47F3-810A-AAD475816865}" destId="{87363A61-FDA9-4AC9-894B-BBA6C92C413D}" srcOrd="1" destOrd="0" parTransId="{DADB11D8-A6CA-43F7-9EC7-3CC9121AE4BC}" sibTransId="{0EA7BF74-DFA1-4E29-95FB-90BCCC0F9ED8}"/>
    <dgm:cxn modelId="{20DD9E9F-5862-41B0-8B60-2135181ED7B1}" type="presOf" srcId="{87363A61-FDA9-4AC9-894B-BBA6C92C413D}" destId="{0AE759FB-185E-4EF5-B292-74D363C5478B}" srcOrd="1" destOrd="0" presId="urn:microsoft.com/office/officeart/2005/8/layout/process3"/>
    <dgm:cxn modelId="{728D7CA2-C850-423E-8543-8DCB9F96E4C7}" srcId="{87363A61-FDA9-4AC9-894B-BBA6C92C413D}" destId="{33A08500-C7AE-4FB8-A2C2-5937FC55076A}" srcOrd="1" destOrd="0" parTransId="{E1A762D2-4D79-4252-B65F-F57E1588362E}" sibTransId="{ABCDF6D5-1E81-4404-BAA7-4A0621C60F05}"/>
    <dgm:cxn modelId="{DA7635C5-4AD4-4C6D-902C-876C9679EC63}" type="presOf" srcId="{9BE4F382-B495-4F0A-9CEE-2B6EAD021D13}" destId="{8B061F21-7A30-4D74-95B9-A84E6AFD3F50}" srcOrd="0" destOrd="0" presId="urn:microsoft.com/office/officeart/2005/8/layout/process3"/>
    <dgm:cxn modelId="{07CBA5CB-9847-4768-B891-592EBE3FAEE6}" srcId="{A70AA293-5A15-47F3-810A-AAD475816865}" destId="{9BE4F382-B495-4F0A-9CEE-2B6EAD021D13}" srcOrd="0" destOrd="0" parTransId="{D3BA6375-F414-4F2B-89AF-9B5CECF52592}" sibTransId="{94340A56-BC3B-4FC4-A044-F048889F755A}"/>
    <dgm:cxn modelId="{79526BCC-DEF7-4364-B21F-1F4981F55CC5}" type="presOf" srcId="{04809F3D-7E0B-4037-BEEC-4CDE60006900}" destId="{BDE816A2-9676-4AA0-8567-048C1EB7C4DE}" srcOrd="0" destOrd="0" presId="urn:microsoft.com/office/officeart/2005/8/layout/process3"/>
    <dgm:cxn modelId="{797394DA-7EA4-4946-99BB-9615DE6F9C0E}" srcId="{9BE4F382-B495-4F0A-9CEE-2B6EAD021D13}" destId="{BA11D879-EE9B-4D88-B4D6-7427647DC3FB}" srcOrd="0" destOrd="0" parTransId="{8DB93185-FF0E-4D9E-A981-44471EF01440}" sibTransId="{0F48D0BC-27BA-4908-9FB5-82E6AFEC71A4}"/>
    <dgm:cxn modelId="{6E3970DB-B3D5-4A13-B942-0F1FFED5B5CF}" type="presOf" srcId="{94340A56-BC3B-4FC4-A044-F048889F755A}" destId="{AA699867-171D-4CBA-A498-78F34C9183AC}" srcOrd="0" destOrd="0" presId="urn:microsoft.com/office/officeart/2005/8/layout/process3"/>
    <dgm:cxn modelId="{8158FEEF-380D-42B2-B2B3-7230AB225669}" type="presOf" srcId="{9BE4F382-B495-4F0A-9CEE-2B6EAD021D13}" destId="{C6E9D390-006E-4982-AC08-1F5448D85FE8}" srcOrd="1" destOrd="0" presId="urn:microsoft.com/office/officeart/2005/8/layout/process3"/>
    <dgm:cxn modelId="{7C8383F4-FA55-4DB0-9CC1-359671656F0F}" type="presOf" srcId="{87363A61-FDA9-4AC9-894B-BBA6C92C413D}" destId="{C3D238F6-0446-4A8D-ADF7-F41DFF67B692}" srcOrd="0" destOrd="0" presId="urn:microsoft.com/office/officeart/2005/8/layout/process3"/>
    <dgm:cxn modelId="{8964C1F6-08CD-4A1B-9693-99F63EBE5EBE}" srcId="{9BE4F382-B495-4F0A-9CEE-2B6EAD021D13}" destId="{5E818E64-3C41-4378-B2BB-778D790A53E2}" srcOrd="1" destOrd="0" parTransId="{05B28BE2-2810-4CA9-8435-F4ED1655FE62}" sibTransId="{75918921-FF44-41A6-A8A0-191CAD396D09}"/>
    <dgm:cxn modelId="{4A9913F9-78D9-4D22-A304-42F5CCDD5298}" type="presOf" srcId="{5E818E64-3C41-4378-B2BB-778D790A53E2}" destId="{21F87B6C-38D1-4D64-94E3-F591526C0D22}" srcOrd="0" destOrd="1" presId="urn:microsoft.com/office/officeart/2005/8/layout/process3"/>
    <dgm:cxn modelId="{7A4556E3-1996-41BF-BB04-BC16D43366BB}" type="presParOf" srcId="{B8390176-3580-4C37-A8C2-4A0EDE473D90}" destId="{739B3A27-AA10-47D9-B367-CA53F1D314D7}" srcOrd="0" destOrd="0" presId="urn:microsoft.com/office/officeart/2005/8/layout/process3"/>
    <dgm:cxn modelId="{1A3E8853-3B59-4060-8CD4-01A311B6A90C}" type="presParOf" srcId="{739B3A27-AA10-47D9-B367-CA53F1D314D7}" destId="{8B061F21-7A30-4D74-95B9-A84E6AFD3F50}" srcOrd="0" destOrd="0" presId="urn:microsoft.com/office/officeart/2005/8/layout/process3"/>
    <dgm:cxn modelId="{B0B49B87-69E0-4905-9D2B-9786A85F5AF6}" type="presParOf" srcId="{739B3A27-AA10-47D9-B367-CA53F1D314D7}" destId="{C6E9D390-006E-4982-AC08-1F5448D85FE8}" srcOrd="1" destOrd="0" presId="urn:microsoft.com/office/officeart/2005/8/layout/process3"/>
    <dgm:cxn modelId="{9E914986-9382-4A7A-BCF1-9C0F185DBD52}" type="presParOf" srcId="{739B3A27-AA10-47D9-B367-CA53F1D314D7}" destId="{21F87B6C-38D1-4D64-94E3-F591526C0D22}" srcOrd="2" destOrd="0" presId="urn:microsoft.com/office/officeart/2005/8/layout/process3"/>
    <dgm:cxn modelId="{6BCDEDBA-A758-4A8A-B0E2-C7EC189AE10D}" type="presParOf" srcId="{B8390176-3580-4C37-A8C2-4A0EDE473D90}" destId="{AA699867-171D-4CBA-A498-78F34C9183AC}" srcOrd="1" destOrd="0" presId="urn:microsoft.com/office/officeart/2005/8/layout/process3"/>
    <dgm:cxn modelId="{9F757593-FA0B-446D-8D1E-4FBD52F021A1}" type="presParOf" srcId="{AA699867-171D-4CBA-A498-78F34C9183AC}" destId="{7D8A2D9C-A317-4AF2-A253-01E61A7F806C}" srcOrd="0" destOrd="0" presId="urn:microsoft.com/office/officeart/2005/8/layout/process3"/>
    <dgm:cxn modelId="{C29DF038-D8AC-4926-9E97-71FC0D34B43A}" type="presParOf" srcId="{B8390176-3580-4C37-A8C2-4A0EDE473D90}" destId="{9A3703DA-8E65-4047-9B6B-C9E50AAFE675}" srcOrd="2" destOrd="0" presId="urn:microsoft.com/office/officeart/2005/8/layout/process3"/>
    <dgm:cxn modelId="{28B85D8D-451C-4758-9930-3EF128FE62C8}" type="presParOf" srcId="{9A3703DA-8E65-4047-9B6B-C9E50AAFE675}" destId="{C3D238F6-0446-4A8D-ADF7-F41DFF67B692}" srcOrd="0" destOrd="0" presId="urn:microsoft.com/office/officeart/2005/8/layout/process3"/>
    <dgm:cxn modelId="{1C25AEAD-01B8-48C8-AE9C-BC7682F03602}" type="presParOf" srcId="{9A3703DA-8E65-4047-9B6B-C9E50AAFE675}" destId="{0AE759FB-185E-4EF5-B292-74D363C5478B}" srcOrd="1" destOrd="0" presId="urn:microsoft.com/office/officeart/2005/8/layout/process3"/>
    <dgm:cxn modelId="{6D414B96-5B16-41FA-BA95-7632A51F9448}" type="presParOf" srcId="{9A3703DA-8E65-4047-9B6B-C9E50AAFE675}" destId="{BDE816A2-9676-4AA0-8567-048C1EB7C4DE}" srcOrd="2" destOrd="0" presId="urn:microsoft.com/office/officeart/2005/8/layout/process3"/>
  </dgm:cxnLst>
  <dgm:bg>
    <a:noFill/>
  </dgm:bg>
  <dgm:whole/>
  <dgm:extLst>
    <a:ext uri="http://schemas.microsoft.com/office/drawing/2008/diagram">
      <dsp:dataModelExt xmlns:dsp="http://schemas.microsoft.com/office/drawing/2008/diagram" relId="rId2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C0636-C742-44EC-B61F-C2D6132EE66B}">
      <dsp:nvSpPr>
        <dsp:cNvPr id="0" name=""/>
        <dsp:cNvSpPr/>
      </dsp:nvSpPr>
      <dsp:spPr>
        <a:xfrm>
          <a:off x="807752" y="2029282"/>
          <a:ext cx="3862277" cy="2184214"/>
        </a:xfrm>
        <a:prstGeom prst="roundRect">
          <a:avLst>
            <a:gd name="adj" fmla="val 10000"/>
          </a:avLst>
        </a:prstGeom>
        <a:solidFill>
          <a:schemeClr val="bg1"/>
        </a:solidFill>
        <a:ln w="28575" cap="flat" cmpd="sng" algn="ctr">
          <a:solidFill>
            <a:srgbClr val="76206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b="1" kern="1200" dirty="0">
              <a:solidFill>
                <a:sysClr val="windowText" lastClr="000000"/>
              </a:solidFill>
            </a:rPr>
            <a:t>Definition of health literacy about cosmetic products</a:t>
          </a:r>
          <a:r>
            <a:rPr lang="en-US" sz="3100" b="0" i="0" kern="1200" dirty="0">
              <a:solidFill>
                <a:sysClr val="windowText" lastClr="000000"/>
              </a:solidFill>
            </a:rPr>
            <a:t> (1) </a:t>
          </a:r>
          <a:endParaRPr lang="pt-PT" sz="3100" b="0" i="0" kern="1200" dirty="0">
            <a:solidFill>
              <a:sysClr val="windowText" lastClr="000000"/>
            </a:solidFill>
          </a:endParaRPr>
        </a:p>
      </dsp:txBody>
      <dsp:txXfrm>
        <a:off x="871725" y="2093255"/>
        <a:ext cx="3734331" cy="2056268"/>
      </dsp:txXfrm>
    </dsp:sp>
    <dsp:sp modelId="{B96CF09E-9594-4237-A65D-C5E1CF8705ED}">
      <dsp:nvSpPr>
        <dsp:cNvPr id="0" name=""/>
        <dsp:cNvSpPr/>
      </dsp:nvSpPr>
      <dsp:spPr>
        <a:xfrm rot="19695373">
          <a:off x="4443166" y="2281657"/>
          <a:ext cx="3033125" cy="83671"/>
        </a:xfrm>
        <a:custGeom>
          <a:avLst/>
          <a:gdLst/>
          <a:ahLst/>
          <a:cxnLst/>
          <a:rect l="0" t="0" r="0" b="0"/>
          <a:pathLst>
            <a:path>
              <a:moveTo>
                <a:pt x="0" y="41835"/>
              </a:moveTo>
              <a:lnTo>
                <a:pt x="3033125" y="41835"/>
              </a:lnTo>
            </a:path>
          </a:pathLst>
        </a:custGeom>
        <a:noFill/>
        <a:ln w="12700" cap="flat" cmpd="sng" algn="ctr">
          <a:solidFill>
            <a:srgbClr val="548235"/>
          </a:solidFill>
          <a:prstDash val="solid"/>
          <a:miter lim="800000"/>
          <a:tailEnd type="triangle" w="lg" len="lg"/>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77950">
            <a:lnSpc>
              <a:spcPct val="90000"/>
            </a:lnSpc>
            <a:spcBef>
              <a:spcPct val="0"/>
            </a:spcBef>
            <a:spcAft>
              <a:spcPct val="35000"/>
            </a:spcAft>
            <a:buNone/>
          </a:pPr>
          <a:endParaRPr lang="pt-PT" sz="3100" kern="1200"/>
        </a:p>
      </dsp:txBody>
      <dsp:txXfrm>
        <a:off x="5883900" y="2247664"/>
        <a:ext cx="151656" cy="151656"/>
      </dsp:txXfrm>
    </dsp:sp>
    <dsp:sp modelId="{8C0FB55D-0AE9-48EE-B607-575815924A01}">
      <dsp:nvSpPr>
        <dsp:cNvPr id="0" name=""/>
        <dsp:cNvSpPr/>
      </dsp:nvSpPr>
      <dsp:spPr>
        <a:xfrm>
          <a:off x="7249427" y="74638"/>
          <a:ext cx="5347536" cy="2901916"/>
        </a:xfrm>
        <a:prstGeom prst="roundRect">
          <a:avLst>
            <a:gd name="adj" fmla="val 10000"/>
          </a:avLst>
        </a:prstGeom>
        <a:solidFill>
          <a:schemeClr val="bg1"/>
        </a:solidFill>
        <a:ln w="28575" cap="flat" cmpd="sng" algn="ctr">
          <a:solidFill>
            <a:srgbClr val="76206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pt-PT" sz="3100" b="1" kern="1200" dirty="0" err="1">
              <a:solidFill>
                <a:sysClr val="windowText" lastClr="000000"/>
              </a:solidFill>
            </a:rPr>
            <a:t>Scoping</a:t>
          </a:r>
          <a:r>
            <a:rPr lang="pt-PT" sz="3100" b="1" kern="1200" dirty="0">
              <a:solidFill>
                <a:sysClr val="windowText" lastClr="000000"/>
              </a:solidFill>
            </a:rPr>
            <a:t> </a:t>
          </a:r>
          <a:r>
            <a:rPr lang="pt-PT" sz="3100" b="1" kern="1200" dirty="0" err="1">
              <a:solidFill>
                <a:sysClr val="windowText" lastClr="000000"/>
              </a:solidFill>
            </a:rPr>
            <a:t>review</a:t>
          </a:r>
          <a:r>
            <a:rPr lang="pt-PT" sz="3100" b="1" kern="1200" dirty="0">
              <a:solidFill>
                <a:sysClr val="windowText" lastClr="000000"/>
              </a:solidFill>
            </a:rPr>
            <a:t> </a:t>
          </a:r>
        </a:p>
        <a:p>
          <a:pPr marL="0" lvl="0" indent="0" algn="ctr" defTabSz="1377950">
            <a:lnSpc>
              <a:spcPct val="90000"/>
            </a:lnSpc>
            <a:spcBef>
              <a:spcPct val="0"/>
            </a:spcBef>
            <a:spcAft>
              <a:spcPct val="35000"/>
            </a:spcAft>
            <a:buNone/>
          </a:pPr>
          <a:r>
            <a:rPr lang="en-US" sz="3100" kern="1200" dirty="0">
              <a:solidFill>
                <a:sysClr val="windowText" lastClr="000000"/>
              </a:solidFill>
            </a:rPr>
            <a:t>Scientific and grey literature addressing health literacy about cosmetic products </a:t>
          </a:r>
          <a:endParaRPr lang="pt-PT" sz="3100" kern="1200" dirty="0">
            <a:solidFill>
              <a:sysClr val="windowText" lastClr="000000"/>
            </a:solidFill>
          </a:endParaRPr>
        </a:p>
      </dsp:txBody>
      <dsp:txXfrm>
        <a:off x="7334421" y="159632"/>
        <a:ext cx="5177548" cy="2731928"/>
      </dsp:txXfrm>
    </dsp:sp>
    <dsp:sp modelId="{C48A5D56-9F9D-4D49-8D47-144EB3D15AF8}">
      <dsp:nvSpPr>
        <dsp:cNvPr id="0" name=""/>
        <dsp:cNvSpPr/>
      </dsp:nvSpPr>
      <dsp:spPr>
        <a:xfrm>
          <a:off x="12596963" y="1483760"/>
          <a:ext cx="2321533" cy="83671"/>
        </a:xfrm>
        <a:custGeom>
          <a:avLst/>
          <a:gdLst/>
          <a:ahLst/>
          <a:cxnLst/>
          <a:rect l="0" t="0" r="0" b="0"/>
          <a:pathLst>
            <a:path>
              <a:moveTo>
                <a:pt x="0" y="41835"/>
              </a:moveTo>
              <a:lnTo>
                <a:pt x="2321533" y="41835"/>
              </a:lnTo>
            </a:path>
          </a:pathLst>
        </a:custGeom>
        <a:noFill/>
        <a:ln w="12700" cap="flat" cmpd="sng" algn="ctr">
          <a:solidFill>
            <a:srgbClr val="548235"/>
          </a:solidFill>
          <a:prstDash val="solid"/>
          <a:miter lim="800000"/>
          <a:tailEnd type="triangle" w="lg" len="lg"/>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77950">
            <a:lnSpc>
              <a:spcPct val="90000"/>
            </a:lnSpc>
            <a:spcBef>
              <a:spcPct val="0"/>
            </a:spcBef>
            <a:spcAft>
              <a:spcPct val="35000"/>
            </a:spcAft>
            <a:buNone/>
          </a:pPr>
          <a:endParaRPr lang="pt-PT" sz="3100" kern="1200"/>
        </a:p>
      </dsp:txBody>
      <dsp:txXfrm>
        <a:off x="13699692" y="1467558"/>
        <a:ext cx="116076" cy="116076"/>
      </dsp:txXfrm>
    </dsp:sp>
    <dsp:sp modelId="{ADAF954F-A1E9-42AE-8E5F-F535CCB6DEDC}">
      <dsp:nvSpPr>
        <dsp:cNvPr id="0" name=""/>
        <dsp:cNvSpPr/>
      </dsp:nvSpPr>
      <dsp:spPr>
        <a:xfrm>
          <a:off x="14918497" y="74638"/>
          <a:ext cx="5347536" cy="2901916"/>
        </a:xfrm>
        <a:prstGeom prst="roundRect">
          <a:avLst>
            <a:gd name="adj" fmla="val 10000"/>
          </a:avLst>
        </a:prstGeom>
        <a:solidFill>
          <a:schemeClr val="bg1"/>
        </a:solidFill>
        <a:ln w="28575" cap="flat" cmpd="sng" algn="ctr">
          <a:solidFill>
            <a:srgbClr val="76206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b="1" kern="1200" dirty="0">
              <a:solidFill>
                <a:sysClr val="windowText" lastClr="000000"/>
              </a:solidFill>
            </a:rPr>
            <a:t>PRISMA-</a:t>
          </a:r>
          <a:r>
            <a:rPr lang="en-US" sz="3100" b="1" kern="1200" dirty="0" err="1">
              <a:solidFill>
                <a:sysClr val="windowText" lastClr="000000"/>
              </a:solidFill>
            </a:rPr>
            <a:t>ScR</a:t>
          </a:r>
          <a:r>
            <a:rPr lang="en-US" sz="3100" b="1" kern="1200" dirty="0">
              <a:solidFill>
                <a:sysClr val="windowText" lastClr="000000"/>
              </a:solidFill>
            </a:rPr>
            <a:t> methodology</a:t>
          </a:r>
        </a:p>
        <a:p>
          <a:pPr marL="0" lvl="0" indent="0" algn="ctr" defTabSz="1377950">
            <a:lnSpc>
              <a:spcPct val="90000"/>
            </a:lnSpc>
            <a:spcBef>
              <a:spcPct val="0"/>
            </a:spcBef>
            <a:spcAft>
              <a:spcPct val="35000"/>
            </a:spcAft>
            <a:buNone/>
          </a:pPr>
          <a:r>
            <a:rPr lang="en-US" sz="3100" kern="1200" dirty="0">
              <a:solidFill>
                <a:sysClr val="windowText" lastClr="000000"/>
              </a:solidFill>
            </a:rPr>
            <a:t>Search, screening, data extraction and synthesis of results</a:t>
          </a:r>
          <a:endParaRPr lang="pt-PT" sz="3100" kern="1200" dirty="0">
            <a:solidFill>
              <a:sysClr val="windowText" lastClr="000000"/>
            </a:solidFill>
          </a:endParaRPr>
        </a:p>
      </dsp:txBody>
      <dsp:txXfrm>
        <a:off x="15003491" y="159632"/>
        <a:ext cx="5177548" cy="2731928"/>
      </dsp:txXfrm>
    </dsp:sp>
    <dsp:sp modelId="{2E38AE19-8E42-43CC-85C5-33BCB3AA7DA6}">
      <dsp:nvSpPr>
        <dsp:cNvPr id="0" name=""/>
        <dsp:cNvSpPr/>
      </dsp:nvSpPr>
      <dsp:spPr>
        <a:xfrm rot="1975638">
          <a:off x="4423203" y="3914769"/>
          <a:ext cx="3073049" cy="83671"/>
        </a:xfrm>
        <a:custGeom>
          <a:avLst/>
          <a:gdLst/>
          <a:ahLst/>
          <a:cxnLst/>
          <a:rect l="0" t="0" r="0" b="0"/>
          <a:pathLst>
            <a:path>
              <a:moveTo>
                <a:pt x="0" y="41835"/>
              </a:moveTo>
              <a:lnTo>
                <a:pt x="3073049" y="41835"/>
              </a:lnTo>
            </a:path>
          </a:pathLst>
        </a:custGeom>
        <a:noFill/>
        <a:ln w="12700" cap="flat" cmpd="sng" algn="ctr">
          <a:solidFill>
            <a:srgbClr val="548235"/>
          </a:solidFill>
          <a:prstDash val="solid"/>
          <a:miter lim="800000"/>
          <a:tailEnd type="triangle" w="lg" len="lg"/>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77950">
            <a:lnSpc>
              <a:spcPct val="90000"/>
            </a:lnSpc>
            <a:spcBef>
              <a:spcPct val="0"/>
            </a:spcBef>
            <a:spcAft>
              <a:spcPct val="35000"/>
            </a:spcAft>
            <a:buNone/>
          </a:pPr>
          <a:endParaRPr lang="pt-PT" sz="3100" kern="1200"/>
        </a:p>
      </dsp:txBody>
      <dsp:txXfrm>
        <a:off x="5882902" y="3879778"/>
        <a:ext cx="153652" cy="153652"/>
      </dsp:txXfrm>
    </dsp:sp>
    <dsp:sp modelId="{5BC34D18-18DE-4437-B6CE-06E5EFCE8BB5}">
      <dsp:nvSpPr>
        <dsp:cNvPr id="0" name=""/>
        <dsp:cNvSpPr/>
      </dsp:nvSpPr>
      <dsp:spPr>
        <a:xfrm>
          <a:off x="7249427" y="3340862"/>
          <a:ext cx="5347536" cy="2901916"/>
        </a:xfrm>
        <a:prstGeom prst="roundRect">
          <a:avLst>
            <a:gd name="adj" fmla="val 10000"/>
          </a:avLst>
        </a:prstGeom>
        <a:solidFill>
          <a:schemeClr val="bg1"/>
        </a:solidFill>
        <a:ln w="28575" cap="flat" cmpd="sng" algn="ctr">
          <a:solidFill>
            <a:srgbClr val="76206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b="1" kern="1200" dirty="0">
              <a:solidFill>
                <a:sysClr val="windowText" lastClr="000000"/>
              </a:solidFill>
            </a:rPr>
            <a:t>Patient-reported outcome measure</a:t>
          </a:r>
        </a:p>
        <a:p>
          <a:pPr marL="0" lvl="0" indent="0" algn="ctr" defTabSz="1377950">
            <a:lnSpc>
              <a:spcPct val="90000"/>
            </a:lnSpc>
            <a:spcBef>
              <a:spcPct val="0"/>
            </a:spcBef>
            <a:spcAft>
              <a:spcPct val="35000"/>
            </a:spcAft>
            <a:buNone/>
          </a:pPr>
          <a:r>
            <a:rPr lang="en-US" sz="3100" kern="1200" dirty="0">
              <a:solidFill>
                <a:sysClr val="windowText" lastClr="000000"/>
              </a:solidFill>
            </a:rPr>
            <a:t>for assessing health literacy about cosmetic products</a:t>
          </a:r>
          <a:endParaRPr lang="pt-PT" sz="3100" kern="1200" dirty="0">
            <a:solidFill>
              <a:sysClr val="windowText" lastClr="000000"/>
            </a:solidFill>
          </a:endParaRPr>
        </a:p>
      </dsp:txBody>
      <dsp:txXfrm>
        <a:off x="7334421" y="3425856"/>
        <a:ext cx="5177548" cy="2731928"/>
      </dsp:txXfrm>
    </dsp:sp>
    <dsp:sp modelId="{61A89B9D-28AE-4E1A-ACEB-058001B50A7B}">
      <dsp:nvSpPr>
        <dsp:cNvPr id="0" name=""/>
        <dsp:cNvSpPr/>
      </dsp:nvSpPr>
      <dsp:spPr>
        <a:xfrm>
          <a:off x="12596963" y="4749984"/>
          <a:ext cx="2321533" cy="83671"/>
        </a:xfrm>
        <a:custGeom>
          <a:avLst/>
          <a:gdLst/>
          <a:ahLst/>
          <a:cxnLst/>
          <a:rect l="0" t="0" r="0" b="0"/>
          <a:pathLst>
            <a:path>
              <a:moveTo>
                <a:pt x="0" y="41835"/>
              </a:moveTo>
              <a:lnTo>
                <a:pt x="2321533" y="41835"/>
              </a:lnTo>
            </a:path>
          </a:pathLst>
        </a:custGeom>
        <a:noFill/>
        <a:ln w="12700" cap="flat" cmpd="sng" algn="ctr">
          <a:solidFill>
            <a:srgbClr val="548235"/>
          </a:solidFill>
          <a:prstDash val="solid"/>
          <a:miter lim="800000"/>
          <a:tailEnd type="triangle" w="lg" len="lg"/>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77950">
            <a:lnSpc>
              <a:spcPct val="90000"/>
            </a:lnSpc>
            <a:spcBef>
              <a:spcPct val="0"/>
            </a:spcBef>
            <a:spcAft>
              <a:spcPct val="35000"/>
            </a:spcAft>
            <a:buNone/>
          </a:pPr>
          <a:endParaRPr lang="pt-PT" sz="3100" kern="1200"/>
        </a:p>
      </dsp:txBody>
      <dsp:txXfrm>
        <a:off x="13699692" y="4733782"/>
        <a:ext cx="116076" cy="116076"/>
      </dsp:txXfrm>
    </dsp:sp>
    <dsp:sp modelId="{E6A1E73A-AABC-42E4-A197-9CE015ED8680}">
      <dsp:nvSpPr>
        <dsp:cNvPr id="0" name=""/>
        <dsp:cNvSpPr/>
      </dsp:nvSpPr>
      <dsp:spPr>
        <a:xfrm>
          <a:off x="14918497" y="3340862"/>
          <a:ext cx="5347536" cy="2901916"/>
        </a:xfrm>
        <a:prstGeom prst="roundRect">
          <a:avLst>
            <a:gd name="adj" fmla="val 10000"/>
          </a:avLst>
        </a:prstGeom>
        <a:solidFill>
          <a:schemeClr val="bg1"/>
        </a:solidFill>
        <a:ln w="28575" cap="flat" cmpd="sng" algn="ctr">
          <a:solidFill>
            <a:srgbClr val="76206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b="1" kern="1200" dirty="0">
              <a:solidFill>
                <a:sysClr val="windowText" lastClr="000000"/>
              </a:solidFill>
            </a:rPr>
            <a:t>HLS</a:t>
          </a:r>
          <a:r>
            <a:rPr lang="en-US" sz="3100" b="1" kern="1200" baseline="-25000" dirty="0">
              <a:solidFill>
                <a:sysClr val="windowText" lastClr="000000"/>
              </a:solidFill>
            </a:rPr>
            <a:t>19</a:t>
          </a:r>
          <a:r>
            <a:rPr lang="en-US" sz="3100" b="1" kern="1200" dirty="0">
              <a:solidFill>
                <a:sysClr val="windowText" lastClr="000000"/>
              </a:solidFill>
            </a:rPr>
            <a:t>-C development</a:t>
          </a:r>
        </a:p>
        <a:p>
          <a:pPr marL="0" lvl="0" indent="0" algn="ctr" defTabSz="1377950">
            <a:lnSpc>
              <a:spcPct val="90000"/>
            </a:lnSpc>
            <a:spcBef>
              <a:spcPct val="0"/>
            </a:spcBef>
            <a:spcAft>
              <a:spcPct val="35000"/>
            </a:spcAft>
            <a:buNone/>
          </a:pPr>
          <a:r>
            <a:rPr lang="pt-PT" sz="3100" kern="1200" dirty="0" err="1">
              <a:solidFill>
                <a:sysClr val="windowText" lastClr="000000"/>
              </a:solidFill>
            </a:rPr>
            <a:t>Adaptation</a:t>
          </a:r>
          <a:r>
            <a:rPr lang="pt-PT" sz="3100" kern="1200" dirty="0">
              <a:solidFill>
                <a:sysClr val="windowText" lastClr="000000"/>
              </a:solidFill>
            </a:rPr>
            <a:t> </a:t>
          </a:r>
          <a:r>
            <a:rPr lang="pt-PT" sz="3100" kern="1200" dirty="0" err="1">
              <a:solidFill>
                <a:sysClr val="windowText" lastClr="000000"/>
              </a:solidFill>
            </a:rPr>
            <a:t>of</a:t>
          </a:r>
          <a:r>
            <a:rPr lang="pt-PT" sz="3100" kern="1200" dirty="0">
              <a:solidFill>
                <a:sysClr val="windowText" lastClr="000000"/>
              </a:solidFill>
            </a:rPr>
            <a:t> HLS</a:t>
          </a:r>
          <a:r>
            <a:rPr lang="pt-PT" sz="3100" kern="1200" baseline="-25000" dirty="0">
              <a:solidFill>
                <a:sysClr val="windowText" lastClr="000000"/>
              </a:solidFill>
            </a:rPr>
            <a:t>19</a:t>
          </a:r>
          <a:r>
            <a:rPr lang="pt-PT" sz="3100" kern="1200" dirty="0">
              <a:solidFill>
                <a:sysClr val="windowText" lastClr="000000"/>
              </a:solidFill>
            </a:rPr>
            <a:t>-Q12, expert </a:t>
          </a:r>
          <a:r>
            <a:rPr lang="pt-PT" sz="3100" kern="1200" dirty="0" err="1">
              <a:solidFill>
                <a:sysClr val="windowText" lastClr="000000"/>
              </a:solidFill>
            </a:rPr>
            <a:t>consultation</a:t>
          </a:r>
          <a:r>
            <a:rPr lang="pt-PT" sz="3100" kern="1200" dirty="0">
              <a:solidFill>
                <a:sysClr val="windowText" lastClr="000000"/>
              </a:solidFill>
            </a:rPr>
            <a:t>, </a:t>
          </a:r>
          <a:r>
            <a:rPr lang="pt-PT" sz="3100" kern="1200" dirty="0" err="1">
              <a:solidFill>
                <a:sysClr val="windowText" lastClr="000000"/>
              </a:solidFill>
            </a:rPr>
            <a:t>pilot-testing</a:t>
          </a:r>
          <a:r>
            <a:rPr lang="pt-PT" sz="3100" kern="1200" dirty="0">
              <a:solidFill>
                <a:sysClr val="windowText" lastClr="000000"/>
              </a:solidFill>
            </a:rPr>
            <a:t>, </a:t>
          </a:r>
          <a:r>
            <a:rPr lang="pt-PT" sz="3100" kern="1200" dirty="0" err="1">
              <a:solidFill>
                <a:sysClr val="windowText" lastClr="000000"/>
              </a:solidFill>
            </a:rPr>
            <a:t>field-testing</a:t>
          </a:r>
          <a:r>
            <a:rPr lang="pt-PT" sz="3100" kern="1200" dirty="0">
              <a:solidFill>
                <a:sysClr val="windowText" lastClr="000000"/>
              </a:solidFill>
            </a:rPr>
            <a:t> </a:t>
          </a:r>
          <a:r>
            <a:rPr lang="pt-PT" sz="3100" kern="1200" dirty="0" err="1">
              <a:solidFill>
                <a:sysClr val="windowText" lastClr="000000"/>
              </a:solidFill>
            </a:rPr>
            <a:t>and</a:t>
          </a:r>
          <a:r>
            <a:rPr lang="pt-PT" sz="3100" kern="1200" dirty="0">
              <a:solidFill>
                <a:sysClr val="windowText" lastClr="000000"/>
              </a:solidFill>
            </a:rPr>
            <a:t> </a:t>
          </a:r>
          <a:r>
            <a:rPr lang="pt-PT" sz="3100" kern="1200" dirty="0" err="1">
              <a:solidFill>
                <a:sysClr val="windowText" lastClr="000000"/>
              </a:solidFill>
            </a:rPr>
            <a:t>validation</a:t>
          </a:r>
          <a:r>
            <a:rPr lang="pt-PT" sz="3100" kern="1200" dirty="0">
              <a:solidFill>
                <a:sysClr val="windowText" lastClr="000000"/>
              </a:solidFill>
            </a:rPr>
            <a:t> </a:t>
          </a:r>
        </a:p>
      </dsp:txBody>
      <dsp:txXfrm>
        <a:off x="15003491" y="3425856"/>
        <a:ext cx="5177548" cy="2731928"/>
      </dsp:txXfrm>
    </dsp:sp>
    <dsp:sp modelId="{92E747D6-F1A0-45EC-86C2-D6A580237DF0}">
      <dsp:nvSpPr>
        <dsp:cNvPr id="0" name=""/>
        <dsp:cNvSpPr/>
      </dsp:nvSpPr>
      <dsp:spPr>
        <a:xfrm>
          <a:off x="20266033" y="4749984"/>
          <a:ext cx="2321533" cy="83671"/>
        </a:xfrm>
        <a:custGeom>
          <a:avLst/>
          <a:gdLst/>
          <a:ahLst/>
          <a:cxnLst/>
          <a:rect l="0" t="0" r="0" b="0"/>
          <a:pathLst>
            <a:path>
              <a:moveTo>
                <a:pt x="0" y="41835"/>
              </a:moveTo>
              <a:lnTo>
                <a:pt x="2321533" y="41835"/>
              </a:lnTo>
            </a:path>
          </a:pathLst>
        </a:custGeom>
        <a:noFill/>
        <a:ln w="12700" cap="flat" cmpd="sng" algn="ctr">
          <a:solidFill>
            <a:srgbClr val="548235"/>
          </a:solidFill>
          <a:prstDash val="solid"/>
          <a:miter lim="800000"/>
          <a:tailEnd type="triangle" w="lg" len="lg"/>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77950">
            <a:lnSpc>
              <a:spcPct val="90000"/>
            </a:lnSpc>
            <a:spcBef>
              <a:spcPct val="0"/>
            </a:spcBef>
            <a:spcAft>
              <a:spcPct val="35000"/>
            </a:spcAft>
            <a:buNone/>
          </a:pPr>
          <a:endParaRPr lang="pt-PT" sz="3100" kern="1200"/>
        </a:p>
      </dsp:txBody>
      <dsp:txXfrm>
        <a:off x="21368761" y="4733782"/>
        <a:ext cx="116076" cy="116076"/>
      </dsp:txXfrm>
    </dsp:sp>
    <dsp:sp modelId="{21A78F48-997D-4C59-96DC-E51500DEA285}">
      <dsp:nvSpPr>
        <dsp:cNvPr id="0" name=""/>
        <dsp:cNvSpPr/>
      </dsp:nvSpPr>
      <dsp:spPr>
        <a:xfrm>
          <a:off x="22587566" y="3340862"/>
          <a:ext cx="5182010" cy="2901916"/>
        </a:xfrm>
        <a:prstGeom prst="roundRect">
          <a:avLst>
            <a:gd name="adj" fmla="val 10000"/>
          </a:avLst>
        </a:prstGeom>
        <a:solidFill>
          <a:schemeClr val="bg1"/>
        </a:solidFill>
        <a:ln w="28575" cap="flat" cmpd="sng" algn="ctr">
          <a:solidFill>
            <a:srgbClr val="76206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pt-PT" sz="3100" b="1" kern="1200" dirty="0">
              <a:solidFill>
                <a:sysClr val="windowText" lastClr="000000"/>
              </a:solidFill>
            </a:rPr>
            <a:t>HLS</a:t>
          </a:r>
          <a:r>
            <a:rPr lang="pt-PT" sz="3100" b="1" kern="1200" baseline="-25000" dirty="0">
              <a:solidFill>
                <a:sysClr val="windowText" lastClr="000000"/>
              </a:solidFill>
              <a:latin typeface="Calibri" panose="020F0502020204030204"/>
              <a:ea typeface="+mn-ea"/>
              <a:cs typeface="+mn-cs"/>
            </a:rPr>
            <a:t>19</a:t>
          </a:r>
          <a:r>
            <a:rPr lang="pt-PT" sz="3100" b="1" kern="1200" dirty="0">
              <a:solidFill>
                <a:sysClr val="windowText" lastClr="000000"/>
              </a:solidFill>
            </a:rPr>
            <a:t>-C </a:t>
          </a:r>
          <a:r>
            <a:rPr lang="pt-PT" sz="3100" b="1" kern="1200" dirty="0" err="1">
              <a:solidFill>
                <a:sysClr val="windowText" lastClr="000000"/>
              </a:solidFill>
            </a:rPr>
            <a:t>application</a:t>
          </a:r>
          <a:endParaRPr lang="pt-PT" sz="3100" b="1" kern="1200" dirty="0">
            <a:solidFill>
              <a:sysClr val="windowText" lastClr="000000"/>
            </a:solidFill>
          </a:endParaRPr>
        </a:p>
        <a:p>
          <a:pPr marL="0" lvl="0" indent="0" algn="ctr" defTabSz="1377950">
            <a:lnSpc>
              <a:spcPct val="90000"/>
            </a:lnSpc>
            <a:spcBef>
              <a:spcPct val="0"/>
            </a:spcBef>
            <a:spcAft>
              <a:spcPct val="35000"/>
            </a:spcAft>
            <a:buNone/>
          </a:pPr>
          <a:r>
            <a:rPr lang="pt-PT" sz="3100" b="0" kern="1200" dirty="0" err="1">
              <a:solidFill>
                <a:sysClr val="windowText" lastClr="000000"/>
              </a:solidFill>
            </a:rPr>
            <a:t>In-person</a:t>
          </a:r>
          <a:r>
            <a:rPr lang="pt-PT" sz="3100" b="0" kern="1200" dirty="0">
              <a:solidFill>
                <a:sysClr val="windowText" lastClr="000000"/>
              </a:solidFill>
            </a:rPr>
            <a:t> </a:t>
          </a:r>
          <a:r>
            <a:rPr lang="pt-PT" sz="3100" b="0" kern="1200" dirty="0" err="1">
              <a:solidFill>
                <a:sysClr val="windowText" lastClr="000000"/>
              </a:solidFill>
            </a:rPr>
            <a:t>and</a:t>
          </a:r>
          <a:r>
            <a:rPr lang="pt-PT" sz="3100" b="0" kern="1200" dirty="0">
              <a:solidFill>
                <a:sysClr val="windowText" lastClr="000000"/>
              </a:solidFill>
            </a:rPr>
            <a:t> on-line </a:t>
          </a:r>
          <a:r>
            <a:rPr lang="pt-PT" sz="3100" b="0" kern="1200" dirty="0" err="1">
              <a:solidFill>
                <a:sysClr val="windowText" lastClr="000000"/>
              </a:solidFill>
            </a:rPr>
            <a:t>at</a:t>
          </a:r>
          <a:r>
            <a:rPr lang="pt-PT" sz="3100" b="0" kern="1200" dirty="0">
              <a:solidFill>
                <a:sysClr val="windowText" lastClr="000000"/>
              </a:solidFill>
            </a:rPr>
            <a:t> </a:t>
          </a:r>
          <a:r>
            <a:rPr lang="pt-PT" sz="3100" b="0" kern="1200" dirty="0" err="1">
              <a:solidFill>
                <a:sysClr val="windowText" lastClr="000000"/>
              </a:solidFill>
            </a:rPr>
            <a:t>the</a:t>
          </a:r>
          <a:r>
            <a:rPr lang="pt-PT" sz="3100" b="0" kern="1200" dirty="0">
              <a:solidFill>
                <a:sysClr val="windowText" lastClr="000000"/>
              </a:solidFill>
            </a:rPr>
            <a:t> </a:t>
          </a:r>
          <a:r>
            <a:rPr lang="en-US" sz="3100" kern="1200" dirty="0">
              <a:solidFill>
                <a:sysClr val="windowText" lastClr="000000"/>
              </a:solidFill>
            </a:rPr>
            <a:t>seven </a:t>
          </a:r>
          <a:r>
            <a:rPr lang="pt-PT" sz="3100" b="0" kern="1200" dirty="0">
              <a:solidFill>
                <a:sysClr val="windowText" lastClr="000000"/>
              </a:solidFill>
            </a:rPr>
            <a:t>Portuguese </a:t>
          </a:r>
          <a:r>
            <a:rPr lang="en-US" sz="3100" kern="1200" dirty="0">
              <a:solidFill>
                <a:sysClr val="windowText" lastClr="000000"/>
              </a:solidFill>
            </a:rPr>
            <a:t>NUTS II regions </a:t>
          </a:r>
          <a:endParaRPr lang="pt-PT" sz="3100" b="0" kern="1200" dirty="0">
            <a:solidFill>
              <a:sysClr val="windowText" lastClr="000000"/>
            </a:solidFill>
          </a:endParaRPr>
        </a:p>
      </dsp:txBody>
      <dsp:txXfrm>
        <a:off x="22672560" y="3425856"/>
        <a:ext cx="5012022" cy="27319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9D390-006E-4982-AC08-1F5448D85FE8}">
      <dsp:nvSpPr>
        <dsp:cNvPr id="0" name=""/>
        <dsp:cNvSpPr/>
      </dsp:nvSpPr>
      <dsp:spPr>
        <a:xfrm>
          <a:off x="989" y="2101867"/>
          <a:ext cx="4613385" cy="1814170"/>
        </a:xfrm>
        <a:prstGeom prst="roundRect">
          <a:avLst>
            <a:gd name="adj" fmla="val 10000"/>
          </a:avLst>
        </a:prstGeom>
        <a:solidFill>
          <a:srgbClr val="76206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121920" numCol="1" spcCol="1270" anchor="t" anchorCtr="0">
          <a:noAutofit/>
        </a:bodyPr>
        <a:lstStyle/>
        <a:p>
          <a:pPr marL="0" lvl="0" indent="0" algn="l" defTabSz="1422400">
            <a:lnSpc>
              <a:spcPct val="90000"/>
            </a:lnSpc>
            <a:spcBef>
              <a:spcPct val="0"/>
            </a:spcBef>
            <a:spcAft>
              <a:spcPct val="35000"/>
            </a:spcAft>
            <a:buNone/>
          </a:pPr>
          <a:r>
            <a:rPr lang="pt-PT" sz="3200" b="1" kern="1200" dirty="0">
              <a:latin typeface="+mn-lt"/>
              <a:cs typeface="Times New Roman" panose="02020603050405020304" pitchFamily="18" charset="0"/>
            </a:rPr>
            <a:t>HLS</a:t>
          </a:r>
          <a:r>
            <a:rPr lang="pt-PT" sz="3200" b="1" kern="1200" baseline="-25000" dirty="0">
              <a:latin typeface="+mn-lt"/>
              <a:cs typeface="Times New Roman" panose="02020603050405020304" pitchFamily="18" charset="0"/>
            </a:rPr>
            <a:t>19</a:t>
          </a:r>
          <a:r>
            <a:rPr lang="pt-PT" sz="3200" b="1" kern="1200" dirty="0">
              <a:latin typeface="+mn-lt"/>
              <a:cs typeface="Times New Roman" panose="02020603050405020304" pitchFamily="18" charset="0"/>
            </a:rPr>
            <a:t>-C </a:t>
          </a:r>
          <a:r>
            <a:rPr lang="pt-PT" sz="3200" b="1" kern="1200" dirty="0" err="1">
              <a:latin typeface="+mn-lt"/>
              <a:cs typeface="Times New Roman" panose="02020603050405020304" pitchFamily="18" charset="0"/>
            </a:rPr>
            <a:t>development</a:t>
          </a:r>
          <a:r>
            <a:rPr lang="pt-PT" sz="3200" b="1" kern="1200" dirty="0">
              <a:latin typeface="+mn-lt"/>
              <a:cs typeface="Times New Roman" panose="02020603050405020304" pitchFamily="18" charset="0"/>
            </a:rPr>
            <a:t> </a:t>
          </a:r>
          <a:r>
            <a:rPr lang="pt-PT" sz="3200" b="1" kern="1200" dirty="0" err="1">
              <a:latin typeface="+mn-lt"/>
              <a:cs typeface="Times New Roman" panose="02020603050405020304" pitchFamily="18" charset="0"/>
            </a:rPr>
            <a:t>and</a:t>
          </a:r>
          <a:r>
            <a:rPr lang="pt-PT" sz="3200" b="1" kern="1200" dirty="0">
              <a:latin typeface="+mn-lt"/>
              <a:cs typeface="Times New Roman" panose="02020603050405020304" pitchFamily="18" charset="0"/>
            </a:rPr>
            <a:t>  </a:t>
          </a:r>
          <a:r>
            <a:rPr lang="pt-PT" sz="3200" b="1" kern="1200" dirty="0" err="1">
              <a:latin typeface="+mn-lt"/>
              <a:cs typeface="Times New Roman" panose="02020603050405020304" pitchFamily="18" charset="0"/>
            </a:rPr>
            <a:t>validation</a:t>
          </a:r>
          <a:endParaRPr lang="pt-PT" sz="3200" kern="1200" dirty="0">
            <a:latin typeface="+mn-lt"/>
          </a:endParaRPr>
        </a:p>
      </dsp:txBody>
      <dsp:txXfrm>
        <a:off x="989" y="2101867"/>
        <a:ext cx="4613385" cy="1209447"/>
      </dsp:txXfrm>
    </dsp:sp>
    <dsp:sp modelId="{21F87B6C-38D1-4D64-94E3-F591526C0D22}">
      <dsp:nvSpPr>
        <dsp:cNvPr id="0" name=""/>
        <dsp:cNvSpPr/>
      </dsp:nvSpPr>
      <dsp:spPr>
        <a:xfrm>
          <a:off x="382628" y="3488980"/>
          <a:ext cx="4717048" cy="2146701"/>
        </a:xfrm>
        <a:prstGeom prst="roundRect">
          <a:avLst>
            <a:gd name="adj" fmla="val 10000"/>
          </a:avLst>
        </a:prstGeom>
        <a:solidFill>
          <a:schemeClr val="lt1">
            <a:alpha val="90000"/>
            <a:hueOff val="0"/>
            <a:satOff val="0"/>
            <a:lumOff val="0"/>
            <a:alphaOff val="0"/>
          </a:schemeClr>
        </a:solidFill>
        <a:ln w="12700" cap="flat" cmpd="sng" algn="ctr">
          <a:solidFill>
            <a:srgbClr val="76206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a:lnSpc>
              <a:spcPct val="90000"/>
            </a:lnSpc>
            <a:spcBef>
              <a:spcPct val="0"/>
            </a:spcBef>
            <a:spcAft>
              <a:spcPct val="15000"/>
            </a:spcAft>
            <a:buFont typeface="Wingdings" panose="05000000000000000000" pitchFamily="2" charset="2"/>
            <a:buChar char="ü"/>
          </a:pPr>
          <a:r>
            <a:rPr lang="pt-PT" sz="3100" kern="1200" dirty="0" err="1">
              <a:latin typeface="+mn-lt"/>
              <a:cs typeface="Times New Roman" panose="02020603050405020304" pitchFamily="18" charset="0"/>
            </a:rPr>
            <a:t>Validated</a:t>
          </a:r>
          <a:endParaRPr lang="pt-PT" sz="3100" kern="1200" dirty="0">
            <a:latin typeface="+mn-lt"/>
            <a:cs typeface="Times New Roman" panose="02020603050405020304" pitchFamily="18" charset="0"/>
          </a:endParaRPr>
        </a:p>
        <a:p>
          <a:pPr marL="285750" lvl="1" indent="-285750" algn="l" defTabSz="1377950">
            <a:lnSpc>
              <a:spcPct val="90000"/>
            </a:lnSpc>
            <a:spcBef>
              <a:spcPct val="0"/>
            </a:spcBef>
            <a:spcAft>
              <a:spcPct val="15000"/>
            </a:spcAft>
            <a:buFont typeface="Wingdings" panose="05000000000000000000" pitchFamily="2" charset="2"/>
            <a:buChar char="ü"/>
          </a:pPr>
          <a:r>
            <a:rPr lang="pt-PT" sz="3100" kern="1200" dirty="0" err="1">
              <a:latin typeface="+mn-lt"/>
              <a:cs typeface="Times New Roman" panose="02020603050405020304" pitchFamily="18" charset="0"/>
            </a:rPr>
            <a:t>Reliable</a:t>
          </a:r>
          <a:endParaRPr lang="pt-PT" sz="3100" kern="1200" dirty="0">
            <a:latin typeface="+mn-lt"/>
            <a:cs typeface="Times New Roman" panose="02020603050405020304" pitchFamily="18" charset="0"/>
          </a:endParaRPr>
        </a:p>
        <a:p>
          <a:pPr marL="285750" lvl="1" indent="-285750" algn="l" defTabSz="1377950">
            <a:lnSpc>
              <a:spcPct val="90000"/>
            </a:lnSpc>
            <a:spcBef>
              <a:spcPct val="0"/>
            </a:spcBef>
            <a:spcAft>
              <a:spcPct val="15000"/>
            </a:spcAft>
            <a:buFont typeface="Wingdings" panose="05000000000000000000" pitchFamily="2" charset="2"/>
            <a:buChar char="ü"/>
          </a:pPr>
          <a:r>
            <a:rPr lang="pt-PT" sz="3100" kern="1200" dirty="0" err="1">
              <a:latin typeface="+mn-lt"/>
              <a:cs typeface="Times New Roman" panose="02020603050405020304" pitchFamily="18" charset="0"/>
            </a:rPr>
            <a:t>Reproducible</a:t>
          </a:r>
          <a:endParaRPr lang="pt-PT" sz="3100" kern="1200" dirty="0">
            <a:latin typeface="+mn-lt"/>
            <a:cs typeface="Times New Roman" panose="02020603050405020304" pitchFamily="18" charset="0"/>
          </a:endParaRPr>
        </a:p>
      </dsp:txBody>
      <dsp:txXfrm>
        <a:off x="445503" y="3551855"/>
        <a:ext cx="4591298" cy="2020951"/>
      </dsp:txXfrm>
    </dsp:sp>
    <dsp:sp modelId="{AA699867-171D-4CBA-A498-78F34C9183AC}">
      <dsp:nvSpPr>
        <dsp:cNvPr id="0" name=""/>
        <dsp:cNvSpPr/>
      </dsp:nvSpPr>
      <dsp:spPr>
        <a:xfrm rot="21583975">
          <a:off x="5279046" y="2075974"/>
          <a:ext cx="1052332" cy="1148599"/>
        </a:xfrm>
        <a:prstGeom prst="rightArrow">
          <a:avLst>
            <a:gd name="adj1" fmla="val 60000"/>
            <a:gd name="adj2" fmla="val 50000"/>
          </a:avLst>
        </a:prstGeom>
        <a:solidFill>
          <a:srgbClr val="762062">
            <a:alpha val="34000"/>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pt-PT" sz="2800" kern="1200">
            <a:latin typeface="+mn-lt"/>
          </a:endParaRPr>
        </a:p>
      </dsp:txBody>
      <dsp:txXfrm>
        <a:off x="5279048" y="2306430"/>
        <a:ext cx="736632" cy="689159"/>
      </dsp:txXfrm>
    </dsp:sp>
    <dsp:sp modelId="{0AE759FB-185E-4EF5-B292-74D363C5478B}">
      <dsp:nvSpPr>
        <dsp:cNvPr id="0" name=""/>
        <dsp:cNvSpPr/>
      </dsp:nvSpPr>
      <dsp:spPr>
        <a:xfrm>
          <a:off x="6599886" y="2068085"/>
          <a:ext cx="5573985" cy="1816520"/>
        </a:xfrm>
        <a:prstGeom prst="roundRect">
          <a:avLst>
            <a:gd name="adj" fmla="val 10000"/>
          </a:avLst>
        </a:prstGeom>
        <a:solidFill>
          <a:srgbClr val="76206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121920" numCol="1" spcCol="1270" anchor="t" anchorCtr="0">
          <a:noAutofit/>
        </a:bodyPr>
        <a:lstStyle/>
        <a:p>
          <a:pPr marL="0" lvl="0" indent="0" algn="l" defTabSz="1422400">
            <a:lnSpc>
              <a:spcPct val="90000"/>
            </a:lnSpc>
            <a:spcBef>
              <a:spcPct val="0"/>
            </a:spcBef>
            <a:spcAft>
              <a:spcPct val="35000"/>
            </a:spcAft>
            <a:buNone/>
          </a:pPr>
          <a:r>
            <a:rPr lang="pt-PT" sz="3200" b="1" kern="1200" dirty="0">
              <a:latin typeface="+mn-lt"/>
              <a:cs typeface="Times New Roman" panose="02020603050405020304" pitchFamily="18" charset="0"/>
            </a:rPr>
            <a:t>HLS</a:t>
          </a:r>
          <a:r>
            <a:rPr lang="pt-PT" sz="3200" b="1" kern="1200" baseline="-25000" dirty="0">
              <a:latin typeface="+mn-lt"/>
              <a:cs typeface="Times New Roman" panose="02020603050405020304" pitchFamily="18" charset="0"/>
            </a:rPr>
            <a:t>19</a:t>
          </a:r>
          <a:r>
            <a:rPr lang="pt-PT" sz="3200" b="1" kern="1200" dirty="0">
              <a:latin typeface="+mn-lt"/>
              <a:cs typeface="Times New Roman" panose="02020603050405020304" pitchFamily="18" charset="0"/>
            </a:rPr>
            <a:t>-C </a:t>
          </a:r>
          <a:r>
            <a:rPr lang="pt-PT" sz="3200" b="1" kern="1200" dirty="0" err="1">
              <a:latin typeface="+mn-lt"/>
              <a:cs typeface="Times New Roman" panose="02020603050405020304" pitchFamily="18" charset="0"/>
            </a:rPr>
            <a:t>application</a:t>
          </a:r>
          <a:endParaRPr lang="pt-PT" sz="3200" b="0" i="1" kern="1200" dirty="0">
            <a:latin typeface="+mn-lt"/>
          </a:endParaRPr>
        </a:p>
      </dsp:txBody>
      <dsp:txXfrm>
        <a:off x="6599886" y="2068085"/>
        <a:ext cx="5573985" cy="1211013"/>
      </dsp:txXfrm>
    </dsp:sp>
    <dsp:sp modelId="{BDE816A2-9676-4AA0-8567-048C1EB7C4DE}">
      <dsp:nvSpPr>
        <dsp:cNvPr id="0" name=""/>
        <dsp:cNvSpPr/>
      </dsp:nvSpPr>
      <dsp:spPr>
        <a:xfrm>
          <a:off x="6961965" y="3299092"/>
          <a:ext cx="5405089" cy="2235875"/>
        </a:xfrm>
        <a:prstGeom prst="roundRect">
          <a:avLst>
            <a:gd name="adj" fmla="val 10000"/>
          </a:avLst>
        </a:prstGeom>
        <a:solidFill>
          <a:schemeClr val="lt1">
            <a:alpha val="90000"/>
            <a:hueOff val="0"/>
            <a:satOff val="0"/>
            <a:lumOff val="0"/>
            <a:alphaOff val="0"/>
          </a:schemeClr>
        </a:solidFill>
        <a:ln w="12700" cap="flat" cmpd="sng" algn="ctr">
          <a:solidFill>
            <a:srgbClr val="76206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220472" rIns="220472" bIns="220472" numCol="1" spcCol="1270" anchor="t" anchorCtr="0">
          <a:noAutofit/>
        </a:bodyPr>
        <a:lstStyle/>
        <a:p>
          <a:pPr marL="285750" lvl="1" indent="-285750" algn="l" defTabSz="1377950">
            <a:lnSpc>
              <a:spcPct val="100000"/>
            </a:lnSpc>
            <a:spcBef>
              <a:spcPct val="0"/>
            </a:spcBef>
            <a:spcAft>
              <a:spcPct val="15000"/>
            </a:spcAft>
            <a:buChar char="•"/>
          </a:pPr>
          <a:r>
            <a:rPr lang="pt-PT" sz="3100" kern="1200" dirty="0" err="1">
              <a:latin typeface="+mn-lt"/>
              <a:cs typeface="Times New Roman" panose="02020603050405020304" pitchFamily="18" charset="0"/>
            </a:rPr>
            <a:t>In-person</a:t>
          </a:r>
          <a:r>
            <a:rPr lang="pt-PT" sz="3100" kern="1200" dirty="0">
              <a:latin typeface="+mn-lt"/>
              <a:cs typeface="Times New Roman" panose="02020603050405020304" pitchFamily="18" charset="0"/>
            </a:rPr>
            <a:t>: 249 </a:t>
          </a:r>
          <a:r>
            <a:rPr lang="pt-PT" sz="3100" kern="1200" dirty="0" err="1">
              <a:latin typeface="+mn-lt"/>
              <a:cs typeface="Times New Roman" panose="02020603050405020304" pitchFamily="18" charset="0"/>
            </a:rPr>
            <a:t>participants</a:t>
          </a:r>
          <a:r>
            <a:rPr lang="pt-PT" sz="3100" kern="1200" dirty="0">
              <a:latin typeface="+mn-lt"/>
              <a:cs typeface="Times New Roman" panose="02020603050405020304" pitchFamily="18" charset="0"/>
            </a:rPr>
            <a:t> </a:t>
          </a:r>
        </a:p>
        <a:p>
          <a:pPr marL="285750" lvl="1" indent="-285750" algn="l" defTabSz="1377950">
            <a:lnSpc>
              <a:spcPct val="100000"/>
            </a:lnSpc>
            <a:spcBef>
              <a:spcPct val="0"/>
            </a:spcBef>
            <a:spcAft>
              <a:spcPct val="15000"/>
            </a:spcAft>
            <a:buChar char="•"/>
          </a:pPr>
          <a:r>
            <a:rPr lang="pt-PT" sz="3100" kern="1200" dirty="0">
              <a:latin typeface="+mn-lt"/>
              <a:cs typeface="Times New Roman" panose="02020603050405020304" pitchFamily="18" charset="0"/>
            </a:rPr>
            <a:t>On-line: 909 </a:t>
          </a:r>
          <a:r>
            <a:rPr lang="pt-PT" sz="3100" kern="1200" dirty="0" err="1">
              <a:latin typeface="+mn-lt"/>
              <a:cs typeface="Times New Roman" panose="02020603050405020304" pitchFamily="18" charset="0"/>
            </a:rPr>
            <a:t>participants</a:t>
          </a:r>
          <a:r>
            <a:rPr lang="pt-PT" sz="3100" kern="1200" dirty="0">
              <a:latin typeface="+mn-lt"/>
              <a:cs typeface="Times New Roman" panose="02020603050405020304" pitchFamily="18" charset="0"/>
            </a:rPr>
            <a:t> </a:t>
          </a:r>
        </a:p>
      </dsp:txBody>
      <dsp:txXfrm>
        <a:off x="7027452" y="3364579"/>
        <a:ext cx="5274115" cy="210490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429947" y="8366281"/>
            <a:ext cx="27539395" cy="17797568"/>
          </a:xfrm>
        </p:spPr>
        <p:txBody>
          <a:bodyPr anchor="b"/>
          <a:lstStyle>
            <a:lvl1pPr algn="ctr">
              <a:defRPr sz="21259"/>
            </a:lvl1pPr>
          </a:lstStyle>
          <a:p>
            <a:r>
              <a:rPr lang="pt-PT"/>
              <a:t>Clique para editar o estilo de título do Modelo Global</a:t>
            </a:r>
            <a:endParaRPr lang="en-US" dirty="0"/>
          </a:p>
        </p:txBody>
      </p:sp>
      <p:sp>
        <p:nvSpPr>
          <p:cNvPr id="3" name="Subtitle 2"/>
          <p:cNvSpPr>
            <a:spLocks noGrp="1"/>
          </p:cNvSpPr>
          <p:nvPr>
            <p:ph type="subTitle" idx="1"/>
          </p:nvPr>
        </p:nvSpPr>
        <p:spPr>
          <a:xfrm>
            <a:off x="4049911" y="26850192"/>
            <a:ext cx="24299466" cy="12342326"/>
          </a:xfrm>
        </p:spPr>
        <p:txBody>
          <a:bodyPr/>
          <a:lstStyle>
            <a:lvl1pPr marL="0" indent="0" algn="ctr">
              <a:buNone/>
              <a:defRPr sz="8504"/>
            </a:lvl1pPr>
            <a:lvl2pPr marL="1619951" indent="0" algn="ctr">
              <a:buNone/>
              <a:defRPr sz="7086"/>
            </a:lvl2pPr>
            <a:lvl3pPr marL="3239902" indent="0" algn="ctr">
              <a:buNone/>
              <a:defRPr sz="6378"/>
            </a:lvl3pPr>
            <a:lvl4pPr marL="4859853" indent="0" algn="ctr">
              <a:buNone/>
              <a:defRPr sz="5669"/>
            </a:lvl4pPr>
            <a:lvl5pPr marL="6479804" indent="0" algn="ctr">
              <a:buNone/>
              <a:defRPr sz="5669"/>
            </a:lvl5pPr>
            <a:lvl6pPr marL="8099755" indent="0" algn="ctr">
              <a:buNone/>
              <a:defRPr sz="5669"/>
            </a:lvl6pPr>
            <a:lvl7pPr marL="9719706" indent="0" algn="ctr">
              <a:buNone/>
              <a:defRPr sz="5669"/>
            </a:lvl7pPr>
            <a:lvl8pPr marL="11339657" indent="0" algn="ctr">
              <a:buNone/>
              <a:defRPr sz="5669"/>
            </a:lvl8pPr>
            <a:lvl9pPr marL="12959608" indent="0" algn="ctr">
              <a:buNone/>
              <a:defRPr sz="5669"/>
            </a:lvl9pPr>
          </a:lstStyle>
          <a:p>
            <a:r>
              <a:rPr lang="pt-PT"/>
              <a:t>Clique para editar o estilo de subtítulo do Modelo Global</a:t>
            </a:r>
            <a:endParaRPr lang="en-US" dirty="0"/>
          </a:p>
        </p:txBody>
      </p:sp>
      <p:sp>
        <p:nvSpPr>
          <p:cNvPr id="4" name="Date Placeholder 3"/>
          <p:cNvSpPr>
            <a:spLocks noGrp="1"/>
          </p:cNvSpPr>
          <p:nvPr>
            <p:ph type="dt" sz="half" idx="10"/>
          </p:nvPr>
        </p:nvSpPr>
        <p:spPr/>
        <p:txBody>
          <a:bodyPr/>
          <a:lstStyle/>
          <a:p>
            <a:fld id="{07201E45-3377-411C-8E75-1A5E11CE9046}" type="datetimeFigureOut">
              <a:rPr lang="pt-PT" smtClean="0"/>
              <a:t>05/07/2024</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4124287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a:t>Clique para editar o estilo de título do Modelo Global</a:t>
            </a:r>
            <a:endParaRPr lang="en-US" dirty="0"/>
          </a:p>
        </p:txBody>
      </p:sp>
      <p:sp>
        <p:nvSpPr>
          <p:cNvPr id="3" name="Content Placeholder 2"/>
          <p:cNvSpPr>
            <a:spLocks noGrp="1"/>
          </p:cNvSpPr>
          <p:nvPr>
            <p:ph idx="1"/>
          </p:nvPr>
        </p:nvSpPr>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07201E45-3377-411C-8E75-1A5E11CE9046}" type="datetimeFigureOut">
              <a:rPr lang="pt-PT" smtClean="0"/>
              <a:t>05/07/2024</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501949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itle 1"/>
          <p:cNvSpPr>
            <a:spLocks noGrp="1"/>
          </p:cNvSpPr>
          <p:nvPr>
            <p:ph type="title"/>
          </p:nvPr>
        </p:nvSpPr>
        <p:spPr>
          <a:xfrm>
            <a:off x="2210578" y="12744683"/>
            <a:ext cx="27944386" cy="21264777"/>
          </a:xfrm>
        </p:spPr>
        <p:txBody>
          <a:bodyPr anchor="b"/>
          <a:lstStyle>
            <a:lvl1pPr>
              <a:defRPr sz="21259"/>
            </a:lvl1pPr>
          </a:lstStyle>
          <a:p>
            <a:r>
              <a:rPr lang="pt-PT"/>
              <a:t>Clique para editar o estilo de título do Modelo Global</a:t>
            </a:r>
            <a:endParaRPr lang="en-US" dirty="0"/>
          </a:p>
        </p:txBody>
      </p:sp>
      <p:sp>
        <p:nvSpPr>
          <p:cNvPr id="3" name="Text Placeholder 2"/>
          <p:cNvSpPr>
            <a:spLocks noGrp="1"/>
          </p:cNvSpPr>
          <p:nvPr>
            <p:ph type="body" idx="1"/>
          </p:nvPr>
        </p:nvSpPr>
        <p:spPr>
          <a:xfrm>
            <a:off x="2210578" y="34210633"/>
            <a:ext cx="27944386" cy="11182644"/>
          </a:xfrm>
        </p:spPr>
        <p:txBody>
          <a:bodyPr/>
          <a:lstStyle>
            <a:lvl1pPr marL="0" indent="0">
              <a:buNone/>
              <a:defRPr sz="8504">
                <a:solidFill>
                  <a:schemeClr val="tx1"/>
                </a:solidFill>
              </a:defRPr>
            </a:lvl1pPr>
            <a:lvl2pPr marL="1619951" indent="0">
              <a:buNone/>
              <a:defRPr sz="7086">
                <a:solidFill>
                  <a:schemeClr val="tx1">
                    <a:tint val="75000"/>
                  </a:schemeClr>
                </a:solidFill>
              </a:defRPr>
            </a:lvl2pPr>
            <a:lvl3pPr marL="3239902" indent="0">
              <a:buNone/>
              <a:defRPr sz="6378">
                <a:solidFill>
                  <a:schemeClr val="tx1">
                    <a:tint val="75000"/>
                  </a:schemeClr>
                </a:solidFill>
              </a:defRPr>
            </a:lvl3pPr>
            <a:lvl4pPr marL="4859853" indent="0">
              <a:buNone/>
              <a:defRPr sz="5669">
                <a:solidFill>
                  <a:schemeClr val="tx1">
                    <a:tint val="75000"/>
                  </a:schemeClr>
                </a:solidFill>
              </a:defRPr>
            </a:lvl4pPr>
            <a:lvl5pPr marL="6479804" indent="0">
              <a:buNone/>
              <a:defRPr sz="5669">
                <a:solidFill>
                  <a:schemeClr val="tx1">
                    <a:tint val="75000"/>
                  </a:schemeClr>
                </a:solidFill>
              </a:defRPr>
            </a:lvl5pPr>
            <a:lvl6pPr marL="8099755" indent="0">
              <a:buNone/>
              <a:defRPr sz="5669">
                <a:solidFill>
                  <a:schemeClr val="tx1">
                    <a:tint val="75000"/>
                  </a:schemeClr>
                </a:solidFill>
              </a:defRPr>
            </a:lvl6pPr>
            <a:lvl7pPr marL="9719706" indent="0">
              <a:buNone/>
              <a:defRPr sz="5669">
                <a:solidFill>
                  <a:schemeClr val="tx1">
                    <a:tint val="75000"/>
                  </a:schemeClr>
                </a:solidFill>
              </a:defRPr>
            </a:lvl7pPr>
            <a:lvl8pPr marL="11339657" indent="0">
              <a:buNone/>
              <a:defRPr sz="5669">
                <a:solidFill>
                  <a:schemeClr val="tx1">
                    <a:tint val="75000"/>
                  </a:schemeClr>
                </a:solidFill>
              </a:defRPr>
            </a:lvl8pPr>
            <a:lvl9pPr marL="12959608" indent="0">
              <a:buNone/>
              <a:defRPr sz="5669">
                <a:solidFill>
                  <a:schemeClr val="tx1">
                    <a:tint val="75000"/>
                  </a:schemeClr>
                </a:solidFill>
              </a:defRPr>
            </a:lvl9pPr>
          </a:lstStyle>
          <a:p>
            <a:pPr lvl="0"/>
            <a:r>
              <a:rPr lang="pt-PT"/>
              <a:t>Clique para editar os estilos do texto de Modelo Global</a:t>
            </a:r>
          </a:p>
        </p:txBody>
      </p:sp>
      <p:sp>
        <p:nvSpPr>
          <p:cNvPr id="4" name="Date Placeholder 3"/>
          <p:cNvSpPr>
            <a:spLocks noGrp="1"/>
          </p:cNvSpPr>
          <p:nvPr>
            <p:ph type="dt" sz="half" idx="10"/>
          </p:nvPr>
        </p:nvSpPr>
        <p:spPr/>
        <p:txBody>
          <a:bodyPr/>
          <a:lstStyle/>
          <a:p>
            <a:fld id="{07201E45-3377-411C-8E75-1A5E11CE9046}" type="datetimeFigureOut">
              <a:rPr lang="pt-PT" smtClean="0"/>
              <a:t>05/07/2024</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3354965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a:t>Clique para editar o estilo de título do Modelo Global</a:t>
            </a:r>
            <a:endParaRPr lang="en-US" dirty="0"/>
          </a:p>
        </p:txBody>
      </p:sp>
      <p:sp>
        <p:nvSpPr>
          <p:cNvPr id="3" name="Content Placeholder 2"/>
          <p:cNvSpPr>
            <a:spLocks noGrp="1"/>
          </p:cNvSpPr>
          <p:nvPr>
            <p:ph sz="half" idx="1"/>
          </p:nvPr>
        </p:nvSpPr>
        <p:spPr>
          <a:xfrm>
            <a:off x="2227451" y="13608513"/>
            <a:ext cx="13769697" cy="32435599"/>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Content Placeholder 3"/>
          <p:cNvSpPr>
            <a:spLocks noGrp="1"/>
          </p:cNvSpPr>
          <p:nvPr>
            <p:ph sz="half" idx="2"/>
          </p:nvPr>
        </p:nvSpPr>
        <p:spPr>
          <a:xfrm>
            <a:off x="16402140" y="13608513"/>
            <a:ext cx="13769697" cy="32435599"/>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5" name="Date Placeholder 4"/>
          <p:cNvSpPr>
            <a:spLocks noGrp="1"/>
          </p:cNvSpPr>
          <p:nvPr>
            <p:ph type="dt" sz="half" idx="10"/>
          </p:nvPr>
        </p:nvSpPr>
        <p:spPr/>
        <p:txBody>
          <a:bodyPr/>
          <a:lstStyle/>
          <a:p>
            <a:fld id="{07201E45-3377-411C-8E75-1A5E11CE9046}" type="datetimeFigureOut">
              <a:rPr lang="pt-PT" smtClean="0"/>
              <a:t>05/07/2024</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1613754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2231671" y="2721714"/>
            <a:ext cx="27944386" cy="9880968"/>
          </a:xfrm>
        </p:spPr>
        <p:txBody>
          <a:bodyPr/>
          <a:lstStyle/>
          <a:p>
            <a:r>
              <a:rPr lang="pt-PT"/>
              <a:t>Clique para editar o estilo de título do Modelo Global</a:t>
            </a:r>
            <a:endParaRPr lang="en-US" dirty="0"/>
          </a:p>
        </p:txBody>
      </p:sp>
      <p:sp>
        <p:nvSpPr>
          <p:cNvPr id="3" name="Text Placeholder 2"/>
          <p:cNvSpPr>
            <a:spLocks noGrp="1"/>
          </p:cNvSpPr>
          <p:nvPr>
            <p:ph type="body" idx="1"/>
          </p:nvPr>
        </p:nvSpPr>
        <p:spPr>
          <a:xfrm>
            <a:off x="2231675" y="12531669"/>
            <a:ext cx="13706415" cy="6141577"/>
          </a:xfrm>
        </p:spPr>
        <p:txBody>
          <a:bodyPr anchor="b"/>
          <a:lstStyle>
            <a:lvl1pPr marL="0" indent="0">
              <a:buNone/>
              <a:defRPr sz="8504" b="1"/>
            </a:lvl1pPr>
            <a:lvl2pPr marL="1619951" indent="0">
              <a:buNone/>
              <a:defRPr sz="7086" b="1"/>
            </a:lvl2pPr>
            <a:lvl3pPr marL="3239902" indent="0">
              <a:buNone/>
              <a:defRPr sz="6378" b="1"/>
            </a:lvl3pPr>
            <a:lvl4pPr marL="4859853" indent="0">
              <a:buNone/>
              <a:defRPr sz="5669" b="1"/>
            </a:lvl4pPr>
            <a:lvl5pPr marL="6479804" indent="0">
              <a:buNone/>
              <a:defRPr sz="5669" b="1"/>
            </a:lvl5pPr>
            <a:lvl6pPr marL="8099755" indent="0">
              <a:buNone/>
              <a:defRPr sz="5669" b="1"/>
            </a:lvl6pPr>
            <a:lvl7pPr marL="9719706" indent="0">
              <a:buNone/>
              <a:defRPr sz="5669" b="1"/>
            </a:lvl7pPr>
            <a:lvl8pPr marL="11339657" indent="0">
              <a:buNone/>
              <a:defRPr sz="5669" b="1"/>
            </a:lvl8pPr>
            <a:lvl9pPr marL="12959608" indent="0">
              <a:buNone/>
              <a:defRPr sz="5669" b="1"/>
            </a:lvl9pPr>
          </a:lstStyle>
          <a:p>
            <a:pPr lvl="0"/>
            <a:r>
              <a:rPr lang="pt-PT"/>
              <a:t>Clique para editar os estilos do texto de Modelo Global</a:t>
            </a:r>
          </a:p>
        </p:txBody>
      </p:sp>
      <p:sp>
        <p:nvSpPr>
          <p:cNvPr id="4" name="Content Placeholder 3"/>
          <p:cNvSpPr>
            <a:spLocks noGrp="1"/>
          </p:cNvSpPr>
          <p:nvPr>
            <p:ph sz="half" idx="2"/>
          </p:nvPr>
        </p:nvSpPr>
        <p:spPr>
          <a:xfrm>
            <a:off x="2231675" y="18673247"/>
            <a:ext cx="13706415" cy="27465533"/>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5" name="Text Placeholder 4"/>
          <p:cNvSpPr>
            <a:spLocks noGrp="1"/>
          </p:cNvSpPr>
          <p:nvPr>
            <p:ph type="body" sz="quarter" idx="3"/>
          </p:nvPr>
        </p:nvSpPr>
        <p:spPr>
          <a:xfrm>
            <a:off x="16402142" y="12531669"/>
            <a:ext cx="13773917" cy="6141577"/>
          </a:xfrm>
        </p:spPr>
        <p:txBody>
          <a:bodyPr anchor="b"/>
          <a:lstStyle>
            <a:lvl1pPr marL="0" indent="0">
              <a:buNone/>
              <a:defRPr sz="8504" b="1"/>
            </a:lvl1pPr>
            <a:lvl2pPr marL="1619951" indent="0">
              <a:buNone/>
              <a:defRPr sz="7086" b="1"/>
            </a:lvl2pPr>
            <a:lvl3pPr marL="3239902" indent="0">
              <a:buNone/>
              <a:defRPr sz="6378" b="1"/>
            </a:lvl3pPr>
            <a:lvl4pPr marL="4859853" indent="0">
              <a:buNone/>
              <a:defRPr sz="5669" b="1"/>
            </a:lvl4pPr>
            <a:lvl5pPr marL="6479804" indent="0">
              <a:buNone/>
              <a:defRPr sz="5669" b="1"/>
            </a:lvl5pPr>
            <a:lvl6pPr marL="8099755" indent="0">
              <a:buNone/>
              <a:defRPr sz="5669" b="1"/>
            </a:lvl6pPr>
            <a:lvl7pPr marL="9719706" indent="0">
              <a:buNone/>
              <a:defRPr sz="5669" b="1"/>
            </a:lvl7pPr>
            <a:lvl8pPr marL="11339657" indent="0">
              <a:buNone/>
              <a:defRPr sz="5669" b="1"/>
            </a:lvl8pPr>
            <a:lvl9pPr marL="12959608" indent="0">
              <a:buNone/>
              <a:defRPr sz="5669" b="1"/>
            </a:lvl9pPr>
          </a:lstStyle>
          <a:p>
            <a:pPr lvl="0"/>
            <a:r>
              <a:rPr lang="pt-PT"/>
              <a:t>Clique para editar os estilos do texto de Modelo Global</a:t>
            </a:r>
          </a:p>
        </p:txBody>
      </p:sp>
      <p:sp>
        <p:nvSpPr>
          <p:cNvPr id="6" name="Content Placeholder 5"/>
          <p:cNvSpPr>
            <a:spLocks noGrp="1"/>
          </p:cNvSpPr>
          <p:nvPr>
            <p:ph sz="quarter" idx="4"/>
          </p:nvPr>
        </p:nvSpPr>
        <p:spPr>
          <a:xfrm>
            <a:off x="16402142" y="18673247"/>
            <a:ext cx="13773917" cy="27465533"/>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7" name="Date Placeholder 6"/>
          <p:cNvSpPr>
            <a:spLocks noGrp="1"/>
          </p:cNvSpPr>
          <p:nvPr>
            <p:ph type="dt" sz="half" idx="10"/>
          </p:nvPr>
        </p:nvSpPr>
        <p:spPr/>
        <p:txBody>
          <a:bodyPr/>
          <a:lstStyle/>
          <a:p>
            <a:fld id="{07201E45-3377-411C-8E75-1A5E11CE9046}" type="datetimeFigureOut">
              <a:rPr lang="pt-PT" smtClean="0"/>
              <a:t>05/07/2024</a:t>
            </a:fld>
            <a:endParaRPr lang="pt-PT"/>
          </a:p>
        </p:txBody>
      </p:sp>
      <p:sp>
        <p:nvSpPr>
          <p:cNvPr id="8" name="Footer Placeholder 7"/>
          <p:cNvSpPr>
            <a:spLocks noGrp="1"/>
          </p:cNvSpPr>
          <p:nvPr>
            <p:ph type="ftr" sz="quarter" idx="11"/>
          </p:nvPr>
        </p:nvSpPr>
        <p:spPr/>
        <p:txBody>
          <a:bodyPr/>
          <a:lstStyle/>
          <a:p>
            <a:endParaRPr lang="pt-PT"/>
          </a:p>
        </p:txBody>
      </p:sp>
      <p:sp>
        <p:nvSpPr>
          <p:cNvPr id="9" name="Slide Number Placeholder 8"/>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2819846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a:t>Clique para editar o estilo de título do Modelo Global</a:t>
            </a:r>
            <a:endParaRPr lang="en-US" dirty="0"/>
          </a:p>
        </p:txBody>
      </p:sp>
      <p:sp>
        <p:nvSpPr>
          <p:cNvPr id="3" name="Date Placeholder 2"/>
          <p:cNvSpPr>
            <a:spLocks noGrp="1"/>
          </p:cNvSpPr>
          <p:nvPr>
            <p:ph type="dt" sz="half" idx="10"/>
          </p:nvPr>
        </p:nvSpPr>
        <p:spPr/>
        <p:txBody>
          <a:bodyPr/>
          <a:lstStyle/>
          <a:p>
            <a:fld id="{07201E45-3377-411C-8E75-1A5E11CE9046}" type="datetimeFigureOut">
              <a:rPr lang="pt-PT" smtClean="0"/>
              <a:t>05/07/2024</a:t>
            </a:fld>
            <a:endParaRPr lang="pt-PT"/>
          </a:p>
        </p:txBody>
      </p:sp>
      <p:sp>
        <p:nvSpPr>
          <p:cNvPr id="4" name="Footer Placeholder 3"/>
          <p:cNvSpPr>
            <a:spLocks noGrp="1"/>
          </p:cNvSpPr>
          <p:nvPr>
            <p:ph type="ftr" sz="quarter" idx="11"/>
          </p:nvPr>
        </p:nvSpPr>
        <p:spPr/>
        <p:txBody>
          <a:bodyPr/>
          <a:lstStyle/>
          <a:p>
            <a:endParaRPr lang="pt-PT"/>
          </a:p>
        </p:txBody>
      </p:sp>
      <p:sp>
        <p:nvSpPr>
          <p:cNvPr id="5" name="Slide Number Placeholder 4"/>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1483952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201E45-3377-411C-8E75-1A5E11CE9046}" type="datetimeFigureOut">
              <a:rPr lang="pt-PT" smtClean="0"/>
              <a:t>05/07/2024</a:t>
            </a:fld>
            <a:endParaRPr lang="pt-PT"/>
          </a:p>
        </p:txBody>
      </p:sp>
      <p:sp>
        <p:nvSpPr>
          <p:cNvPr id="3" name="Footer Placeholder 2"/>
          <p:cNvSpPr>
            <a:spLocks noGrp="1"/>
          </p:cNvSpPr>
          <p:nvPr>
            <p:ph type="ftr" sz="quarter" idx="11"/>
          </p:nvPr>
        </p:nvSpPr>
        <p:spPr/>
        <p:txBody>
          <a:bodyPr/>
          <a:lstStyle/>
          <a:p>
            <a:endParaRPr lang="pt-PT"/>
          </a:p>
        </p:txBody>
      </p:sp>
      <p:sp>
        <p:nvSpPr>
          <p:cNvPr id="4" name="Slide Number Placeholder 3"/>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4040375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231671" y="3408045"/>
            <a:ext cx="10449614" cy="11928158"/>
          </a:xfrm>
        </p:spPr>
        <p:txBody>
          <a:bodyPr anchor="b"/>
          <a:lstStyle>
            <a:lvl1pPr>
              <a:defRPr sz="11338"/>
            </a:lvl1pPr>
          </a:lstStyle>
          <a:p>
            <a:r>
              <a:rPr lang="pt-PT"/>
              <a:t>Clique para editar o estilo de título do Modelo Global</a:t>
            </a:r>
            <a:endParaRPr lang="en-US" dirty="0"/>
          </a:p>
        </p:txBody>
      </p:sp>
      <p:sp>
        <p:nvSpPr>
          <p:cNvPr id="3" name="Content Placeholder 2"/>
          <p:cNvSpPr>
            <a:spLocks noGrp="1"/>
          </p:cNvSpPr>
          <p:nvPr>
            <p:ph idx="1"/>
          </p:nvPr>
        </p:nvSpPr>
        <p:spPr>
          <a:xfrm>
            <a:off x="13773917" y="7360442"/>
            <a:ext cx="16402140" cy="36328813"/>
          </a:xfrm>
        </p:spPr>
        <p:txBody>
          <a:bodyPr/>
          <a:lstStyle>
            <a:lvl1pPr>
              <a:defRPr sz="11338"/>
            </a:lvl1pPr>
            <a:lvl2pPr>
              <a:defRPr sz="9921"/>
            </a:lvl2pPr>
            <a:lvl3pPr>
              <a:defRPr sz="8504"/>
            </a:lvl3pPr>
            <a:lvl4pPr>
              <a:defRPr sz="7086"/>
            </a:lvl4pPr>
            <a:lvl5pPr>
              <a:defRPr sz="7086"/>
            </a:lvl5pPr>
            <a:lvl6pPr>
              <a:defRPr sz="7086"/>
            </a:lvl6pPr>
            <a:lvl7pPr>
              <a:defRPr sz="7086"/>
            </a:lvl7pPr>
            <a:lvl8pPr>
              <a:defRPr sz="7086"/>
            </a:lvl8pPr>
            <a:lvl9pPr>
              <a:defRPr sz="7086"/>
            </a:lvl9p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Text Placeholder 3"/>
          <p:cNvSpPr>
            <a:spLocks noGrp="1"/>
          </p:cNvSpPr>
          <p:nvPr>
            <p:ph type="body" sz="half" idx="2"/>
          </p:nvPr>
        </p:nvSpPr>
        <p:spPr>
          <a:xfrm>
            <a:off x="2231671" y="15336203"/>
            <a:ext cx="10449614" cy="28412212"/>
          </a:xfrm>
        </p:spPr>
        <p:txBody>
          <a:bodyPr/>
          <a:lstStyle>
            <a:lvl1pPr marL="0" indent="0">
              <a:buNone/>
              <a:defRPr sz="5669"/>
            </a:lvl1pPr>
            <a:lvl2pPr marL="1619951" indent="0">
              <a:buNone/>
              <a:defRPr sz="4960"/>
            </a:lvl2pPr>
            <a:lvl3pPr marL="3239902" indent="0">
              <a:buNone/>
              <a:defRPr sz="4252"/>
            </a:lvl3pPr>
            <a:lvl4pPr marL="4859853" indent="0">
              <a:buNone/>
              <a:defRPr sz="3543"/>
            </a:lvl4pPr>
            <a:lvl5pPr marL="6479804" indent="0">
              <a:buNone/>
              <a:defRPr sz="3543"/>
            </a:lvl5pPr>
            <a:lvl6pPr marL="8099755" indent="0">
              <a:buNone/>
              <a:defRPr sz="3543"/>
            </a:lvl6pPr>
            <a:lvl7pPr marL="9719706" indent="0">
              <a:buNone/>
              <a:defRPr sz="3543"/>
            </a:lvl7pPr>
            <a:lvl8pPr marL="11339657" indent="0">
              <a:buNone/>
              <a:defRPr sz="3543"/>
            </a:lvl8pPr>
            <a:lvl9pPr marL="12959608" indent="0">
              <a:buNone/>
              <a:defRPr sz="3543"/>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07201E45-3377-411C-8E75-1A5E11CE9046}" type="datetimeFigureOut">
              <a:rPr lang="pt-PT" smtClean="0"/>
              <a:t>05/07/2024</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3856621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231671" y="3408045"/>
            <a:ext cx="10449614" cy="11928158"/>
          </a:xfrm>
        </p:spPr>
        <p:txBody>
          <a:bodyPr anchor="b"/>
          <a:lstStyle>
            <a:lvl1pPr>
              <a:defRPr sz="11338"/>
            </a:lvl1pPr>
          </a:lstStyle>
          <a:p>
            <a:r>
              <a:rPr lang="pt-PT"/>
              <a:t>Clique para editar o estilo de título do Modelo Global</a:t>
            </a:r>
            <a:endParaRPr lang="en-US" dirty="0"/>
          </a:p>
        </p:txBody>
      </p:sp>
      <p:sp>
        <p:nvSpPr>
          <p:cNvPr id="3" name="Picture Placeholder 2"/>
          <p:cNvSpPr>
            <a:spLocks noGrp="1" noChangeAspect="1"/>
          </p:cNvSpPr>
          <p:nvPr>
            <p:ph type="pic" idx="1"/>
          </p:nvPr>
        </p:nvSpPr>
        <p:spPr>
          <a:xfrm>
            <a:off x="13773917" y="7360442"/>
            <a:ext cx="16402140" cy="36328813"/>
          </a:xfrm>
        </p:spPr>
        <p:txBody>
          <a:bodyPr anchor="t"/>
          <a:lstStyle>
            <a:lvl1pPr marL="0" indent="0">
              <a:buNone/>
              <a:defRPr sz="11338"/>
            </a:lvl1pPr>
            <a:lvl2pPr marL="1619951" indent="0">
              <a:buNone/>
              <a:defRPr sz="9921"/>
            </a:lvl2pPr>
            <a:lvl3pPr marL="3239902" indent="0">
              <a:buNone/>
              <a:defRPr sz="8504"/>
            </a:lvl3pPr>
            <a:lvl4pPr marL="4859853" indent="0">
              <a:buNone/>
              <a:defRPr sz="7086"/>
            </a:lvl4pPr>
            <a:lvl5pPr marL="6479804" indent="0">
              <a:buNone/>
              <a:defRPr sz="7086"/>
            </a:lvl5pPr>
            <a:lvl6pPr marL="8099755" indent="0">
              <a:buNone/>
              <a:defRPr sz="7086"/>
            </a:lvl6pPr>
            <a:lvl7pPr marL="9719706" indent="0">
              <a:buNone/>
              <a:defRPr sz="7086"/>
            </a:lvl7pPr>
            <a:lvl8pPr marL="11339657" indent="0">
              <a:buNone/>
              <a:defRPr sz="7086"/>
            </a:lvl8pPr>
            <a:lvl9pPr marL="12959608" indent="0">
              <a:buNone/>
              <a:defRPr sz="7086"/>
            </a:lvl9pPr>
          </a:lstStyle>
          <a:p>
            <a:r>
              <a:rPr lang="pt-PT"/>
              <a:t>Clique no ícone para adicionar uma imagem</a:t>
            </a:r>
            <a:endParaRPr lang="en-US" dirty="0"/>
          </a:p>
        </p:txBody>
      </p:sp>
      <p:sp>
        <p:nvSpPr>
          <p:cNvPr id="4" name="Text Placeholder 3"/>
          <p:cNvSpPr>
            <a:spLocks noGrp="1"/>
          </p:cNvSpPr>
          <p:nvPr>
            <p:ph type="body" sz="half" idx="2"/>
          </p:nvPr>
        </p:nvSpPr>
        <p:spPr>
          <a:xfrm>
            <a:off x="2231671" y="15336203"/>
            <a:ext cx="10449614" cy="28412212"/>
          </a:xfrm>
        </p:spPr>
        <p:txBody>
          <a:bodyPr/>
          <a:lstStyle>
            <a:lvl1pPr marL="0" indent="0">
              <a:buNone/>
              <a:defRPr sz="5669"/>
            </a:lvl1pPr>
            <a:lvl2pPr marL="1619951" indent="0">
              <a:buNone/>
              <a:defRPr sz="4960"/>
            </a:lvl2pPr>
            <a:lvl3pPr marL="3239902" indent="0">
              <a:buNone/>
              <a:defRPr sz="4252"/>
            </a:lvl3pPr>
            <a:lvl4pPr marL="4859853" indent="0">
              <a:buNone/>
              <a:defRPr sz="3543"/>
            </a:lvl4pPr>
            <a:lvl5pPr marL="6479804" indent="0">
              <a:buNone/>
              <a:defRPr sz="3543"/>
            </a:lvl5pPr>
            <a:lvl6pPr marL="8099755" indent="0">
              <a:buNone/>
              <a:defRPr sz="3543"/>
            </a:lvl6pPr>
            <a:lvl7pPr marL="9719706" indent="0">
              <a:buNone/>
              <a:defRPr sz="3543"/>
            </a:lvl7pPr>
            <a:lvl8pPr marL="11339657" indent="0">
              <a:buNone/>
              <a:defRPr sz="3543"/>
            </a:lvl8pPr>
            <a:lvl9pPr marL="12959608" indent="0">
              <a:buNone/>
              <a:defRPr sz="3543"/>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07201E45-3377-411C-8E75-1A5E11CE9046}" type="datetimeFigureOut">
              <a:rPr lang="pt-PT" smtClean="0"/>
              <a:t>05/07/2024</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2262279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a:t>Clique para editar o estilo de título do Modelo Global</a:t>
            </a:r>
            <a:endParaRPr lang="en-US" dirty="0"/>
          </a:p>
        </p:txBody>
      </p:sp>
      <p:sp>
        <p:nvSpPr>
          <p:cNvPr id="3" name="Vertical Text Placeholder 2"/>
          <p:cNvSpPr>
            <a:spLocks noGrp="1"/>
          </p:cNvSpPr>
          <p:nvPr>
            <p:ph type="body" orient="vert" idx="1"/>
          </p:nvPr>
        </p:nvSpPr>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07201E45-3377-411C-8E75-1A5E11CE9046}" type="datetimeFigureOut">
              <a:rPr lang="pt-PT" smtClean="0"/>
              <a:t>05/07/2024</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2895128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185742" y="2721703"/>
            <a:ext cx="6986096" cy="43322409"/>
          </a:xfrm>
        </p:spPr>
        <p:txBody>
          <a:bodyPr vert="eaVert"/>
          <a:lstStyle/>
          <a:p>
            <a:r>
              <a:rPr lang="pt-PT"/>
              <a:t>Clique para editar o estilo de título do Modelo Global</a:t>
            </a:r>
            <a:endParaRPr lang="en-US" dirty="0"/>
          </a:p>
        </p:txBody>
      </p:sp>
      <p:sp>
        <p:nvSpPr>
          <p:cNvPr id="3" name="Vertical Text Placeholder 2"/>
          <p:cNvSpPr>
            <a:spLocks noGrp="1"/>
          </p:cNvSpPr>
          <p:nvPr>
            <p:ph type="body" orient="vert" idx="1"/>
          </p:nvPr>
        </p:nvSpPr>
        <p:spPr>
          <a:xfrm>
            <a:off x="2227453" y="2721703"/>
            <a:ext cx="20553298" cy="43322409"/>
          </a:xfrm>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07201E45-3377-411C-8E75-1A5E11CE9046}" type="datetimeFigureOut">
              <a:rPr lang="pt-PT" smtClean="0"/>
              <a:t>05/07/2024</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33CDFF47-400A-407C-81A5-C2D175C0D583}" type="slidenum">
              <a:rPr lang="pt-PT" smtClean="0"/>
              <a:t>‹nº›</a:t>
            </a:fld>
            <a:endParaRPr lang="pt-PT"/>
          </a:p>
        </p:txBody>
      </p:sp>
    </p:spTree>
    <p:extLst>
      <p:ext uri="{BB962C8B-B14F-4D97-AF65-F5344CB8AC3E}">
        <p14:creationId xmlns:p14="http://schemas.microsoft.com/office/powerpoint/2010/main" val="2435390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27451" y="2721714"/>
            <a:ext cx="27944386" cy="9880968"/>
          </a:xfrm>
          <a:prstGeom prst="rect">
            <a:avLst/>
          </a:prstGeom>
        </p:spPr>
        <p:txBody>
          <a:bodyPr vert="horz" lIns="91440" tIns="45720" rIns="91440" bIns="45720" rtlCol="0" anchor="ctr">
            <a:normAutofit/>
          </a:bodyPr>
          <a:lstStyle/>
          <a:p>
            <a:r>
              <a:rPr lang="pt-PT"/>
              <a:t>Clique para editar o estilo de título do Modelo Global</a:t>
            </a:r>
            <a:endParaRPr lang="en-US" dirty="0"/>
          </a:p>
        </p:txBody>
      </p:sp>
      <p:sp>
        <p:nvSpPr>
          <p:cNvPr id="3" name="Text Placeholder 2"/>
          <p:cNvSpPr>
            <a:spLocks noGrp="1"/>
          </p:cNvSpPr>
          <p:nvPr>
            <p:ph type="body" idx="1"/>
          </p:nvPr>
        </p:nvSpPr>
        <p:spPr>
          <a:xfrm>
            <a:off x="2227451" y="13608513"/>
            <a:ext cx="27944386" cy="32435599"/>
          </a:xfrm>
          <a:prstGeom prst="rect">
            <a:avLst/>
          </a:prstGeom>
        </p:spPr>
        <p:txBody>
          <a:bodyPr vert="horz" lIns="91440" tIns="45720" rIns="91440" bIns="45720" rtlCol="0">
            <a:normAutofit/>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2"/>
          </p:nvPr>
        </p:nvSpPr>
        <p:spPr>
          <a:xfrm>
            <a:off x="2227451" y="47381303"/>
            <a:ext cx="7289840" cy="2721703"/>
          </a:xfrm>
          <a:prstGeom prst="rect">
            <a:avLst/>
          </a:prstGeom>
        </p:spPr>
        <p:txBody>
          <a:bodyPr vert="horz" lIns="91440" tIns="45720" rIns="91440" bIns="45720" rtlCol="0" anchor="ctr"/>
          <a:lstStyle>
            <a:lvl1pPr algn="l">
              <a:defRPr sz="4252">
                <a:solidFill>
                  <a:schemeClr val="tx1">
                    <a:tint val="75000"/>
                  </a:schemeClr>
                </a:solidFill>
              </a:defRPr>
            </a:lvl1pPr>
          </a:lstStyle>
          <a:p>
            <a:fld id="{07201E45-3377-411C-8E75-1A5E11CE9046}" type="datetimeFigureOut">
              <a:rPr lang="pt-PT" smtClean="0"/>
              <a:t>05/07/2024</a:t>
            </a:fld>
            <a:endParaRPr lang="pt-PT"/>
          </a:p>
        </p:txBody>
      </p:sp>
      <p:sp>
        <p:nvSpPr>
          <p:cNvPr id="5" name="Footer Placeholder 4"/>
          <p:cNvSpPr>
            <a:spLocks noGrp="1"/>
          </p:cNvSpPr>
          <p:nvPr>
            <p:ph type="ftr" sz="quarter" idx="3"/>
          </p:nvPr>
        </p:nvSpPr>
        <p:spPr>
          <a:xfrm>
            <a:off x="10732264" y="47381303"/>
            <a:ext cx="10934760" cy="2721703"/>
          </a:xfrm>
          <a:prstGeom prst="rect">
            <a:avLst/>
          </a:prstGeom>
        </p:spPr>
        <p:txBody>
          <a:bodyPr vert="horz" lIns="91440" tIns="45720" rIns="91440" bIns="45720" rtlCol="0" anchor="ctr"/>
          <a:lstStyle>
            <a:lvl1pPr algn="ctr">
              <a:defRPr sz="4252">
                <a:solidFill>
                  <a:schemeClr val="tx1">
                    <a:tint val="75000"/>
                  </a:schemeClr>
                </a:solidFill>
              </a:defRPr>
            </a:lvl1pPr>
          </a:lstStyle>
          <a:p>
            <a:endParaRPr lang="pt-PT"/>
          </a:p>
        </p:txBody>
      </p:sp>
      <p:sp>
        <p:nvSpPr>
          <p:cNvPr id="6" name="Slide Number Placeholder 5"/>
          <p:cNvSpPr>
            <a:spLocks noGrp="1"/>
          </p:cNvSpPr>
          <p:nvPr>
            <p:ph type="sldNum" sz="quarter" idx="4"/>
          </p:nvPr>
        </p:nvSpPr>
        <p:spPr>
          <a:xfrm>
            <a:off x="22881997" y="47381303"/>
            <a:ext cx="7289840" cy="2721703"/>
          </a:xfrm>
          <a:prstGeom prst="rect">
            <a:avLst/>
          </a:prstGeom>
        </p:spPr>
        <p:txBody>
          <a:bodyPr vert="horz" lIns="91440" tIns="45720" rIns="91440" bIns="45720" rtlCol="0" anchor="ctr"/>
          <a:lstStyle>
            <a:lvl1pPr algn="r">
              <a:defRPr sz="4252">
                <a:solidFill>
                  <a:schemeClr val="tx1">
                    <a:tint val="75000"/>
                  </a:schemeClr>
                </a:solidFill>
              </a:defRPr>
            </a:lvl1pPr>
          </a:lstStyle>
          <a:p>
            <a:fld id="{33CDFF47-400A-407C-81A5-C2D175C0D583}" type="slidenum">
              <a:rPr lang="pt-PT" smtClean="0"/>
              <a:t>‹nº›</a:t>
            </a:fld>
            <a:endParaRPr lang="pt-PT"/>
          </a:p>
        </p:txBody>
      </p:sp>
    </p:spTree>
    <p:extLst>
      <p:ext uri="{BB962C8B-B14F-4D97-AF65-F5344CB8AC3E}">
        <p14:creationId xmlns:p14="http://schemas.microsoft.com/office/powerpoint/2010/main" val="36240529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239902" rtl="0" eaLnBrk="1" latinLnBrk="0" hangingPunct="1">
        <a:lnSpc>
          <a:spcPct val="90000"/>
        </a:lnSpc>
        <a:spcBef>
          <a:spcPct val="0"/>
        </a:spcBef>
        <a:buNone/>
        <a:defRPr sz="15590" kern="1200">
          <a:solidFill>
            <a:schemeClr val="tx1"/>
          </a:solidFill>
          <a:latin typeface="+mj-lt"/>
          <a:ea typeface="+mj-ea"/>
          <a:cs typeface="+mj-cs"/>
        </a:defRPr>
      </a:lvl1pPr>
    </p:titleStyle>
    <p:bodyStyle>
      <a:lvl1pPr marL="809976" indent="-809976" algn="l" defTabSz="3239902" rtl="0" eaLnBrk="1" latinLnBrk="0" hangingPunct="1">
        <a:lnSpc>
          <a:spcPct val="90000"/>
        </a:lnSpc>
        <a:spcBef>
          <a:spcPts val="3543"/>
        </a:spcBef>
        <a:buFont typeface="Arial" panose="020B0604020202020204" pitchFamily="34" charset="0"/>
        <a:buChar char="•"/>
        <a:defRPr sz="9921" kern="1200">
          <a:solidFill>
            <a:schemeClr val="tx1"/>
          </a:solidFill>
          <a:latin typeface="+mn-lt"/>
          <a:ea typeface="+mn-ea"/>
          <a:cs typeface="+mn-cs"/>
        </a:defRPr>
      </a:lvl1pPr>
      <a:lvl2pPr marL="2429927" indent="-809976" algn="l" defTabSz="3239902" rtl="0" eaLnBrk="1" latinLnBrk="0" hangingPunct="1">
        <a:lnSpc>
          <a:spcPct val="90000"/>
        </a:lnSpc>
        <a:spcBef>
          <a:spcPts val="1772"/>
        </a:spcBef>
        <a:buFont typeface="Arial" panose="020B0604020202020204" pitchFamily="34" charset="0"/>
        <a:buChar char="•"/>
        <a:defRPr sz="8504" kern="1200">
          <a:solidFill>
            <a:schemeClr val="tx1"/>
          </a:solidFill>
          <a:latin typeface="+mn-lt"/>
          <a:ea typeface="+mn-ea"/>
          <a:cs typeface="+mn-cs"/>
        </a:defRPr>
      </a:lvl2pPr>
      <a:lvl3pPr marL="4049878" indent="-809976" algn="l" defTabSz="3239902" rtl="0" eaLnBrk="1" latinLnBrk="0" hangingPunct="1">
        <a:lnSpc>
          <a:spcPct val="90000"/>
        </a:lnSpc>
        <a:spcBef>
          <a:spcPts val="1772"/>
        </a:spcBef>
        <a:buFont typeface="Arial" panose="020B0604020202020204" pitchFamily="34" charset="0"/>
        <a:buChar char="•"/>
        <a:defRPr sz="7086" kern="1200">
          <a:solidFill>
            <a:schemeClr val="tx1"/>
          </a:solidFill>
          <a:latin typeface="+mn-lt"/>
          <a:ea typeface="+mn-ea"/>
          <a:cs typeface="+mn-cs"/>
        </a:defRPr>
      </a:lvl3pPr>
      <a:lvl4pPr marL="5669829"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4pPr>
      <a:lvl5pPr marL="7289780"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5pPr>
      <a:lvl6pPr marL="8909731"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6pPr>
      <a:lvl7pPr marL="10529682"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7pPr>
      <a:lvl8pPr marL="12149633"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8pPr>
      <a:lvl9pPr marL="13769584"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9pPr>
    </p:bodyStyle>
    <p:otherStyle>
      <a:defPPr>
        <a:defRPr lang="en-US"/>
      </a:defPPr>
      <a:lvl1pPr marL="0" algn="l" defTabSz="3239902" rtl="0" eaLnBrk="1" latinLnBrk="0" hangingPunct="1">
        <a:defRPr sz="6378" kern="1200">
          <a:solidFill>
            <a:schemeClr val="tx1"/>
          </a:solidFill>
          <a:latin typeface="+mn-lt"/>
          <a:ea typeface="+mn-ea"/>
          <a:cs typeface="+mn-cs"/>
        </a:defRPr>
      </a:lvl1pPr>
      <a:lvl2pPr marL="1619951" algn="l" defTabSz="3239902" rtl="0" eaLnBrk="1" latinLnBrk="0" hangingPunct="1">
        <a:defRPr sz="6378" kern="1200">
          <a:solidFill>
            <a:schemeClr val="tx1"/>
          </a:solidFill>
          <a:latin typeface="+mn-lt"/>
          <a:ea typeface="+mn-ea"/>
          <a:cs typeface="+mn-cs"/>
        </a:defRPr>
      </a:lvl2pPr>
      <a:lvl3pPr marL="3239902" algn="l" defTabSz="3239902" rtl="0" eaLnBrk="1" latinLnBrk="0" hangingPunct="1">
        <a:defRPr sz="6378" kern="1200">
          <a:solidFill>
            <a:schemeClr val="tx1"/>
          </a:solidFill>
          <a:latin typeface="+mn-lt"/>
          <a:ea typeface="+mn-ea"/>
          <a:cs typeface="+mn-cs"/>
        </a:defRPr>
      </a:lvl3pPr>
      <a:lvl4pPr marL="4859853" algn="l" defTabSz="3239902" rtl="0" eaLnBrk="1" latinLnBrk="0" hangingPunct="1">
        <a:defRPr sz="6378" kern="1200">
          <a:solidFill>
            <a:schemeClr val="tx1"/>
          </a:solidFill>
          <a:latin typeface="+mn-lt"/>
          <a:ea typeface="+mn-ea"/>
          <a:cs typeface="+mn-cs"/>
        </a:defRPr>
      </a:lvl4pPr>
      <a:lvl5pPr marL="6479804" algn="l" defTabSz="3239902" rtl="0" eaLnBrk="1" latinLnBrk="0" hangingPunct="1">
        <a:defRPr sz="6378" kern="1200">
          <a:solidFill>
            <a:schemeClr val="tx1"/>
          </a:solidFill>
          <a:latin typeface="+mn-lt"/>
          <a:ea typeface="+mn-ea"/>
          <a:cs typeface="+mn-cs"/>
        </a:defRPr>
      </a:lvl5pPr>
      <a:lvl6pPr marL="8099755" algn="l" defTabSz="3239902" rtl="0" eaLnBrk="1" latinLnBrk="0" hangingPunct="1">
        <a:defRPr sz="6378" kern="1200">
          <a:solidFill>
            <a:schemeClr val="tx1"/>
          </a:solidFill>
          <a:latin typeface="+mn-lt"/>
          <a:ea typeface="+mn-ea"/>
          <a:cs typeface="+mn-cs"/>
        </a:defRPr>
      </a:lvl6pPr>
      <a:lvl7pPr marL="9719706" algn="l" defTabSz="3239902" rtl="0" eaLnBrk="1" latinLnBrk="0" hangingPunct="1">
        <a:defRPr sz="6378" kern="1200">
          <a:solidFill>
            <a:schemeClr val="tx1"/>
          </a:solidFill>
          <a:latin typeface="+mn-lt"/>
          <a:ea typeface="+mn-ea"/>
          <a:cs typeface="+mn-cs"/>
        </a:defRPr>
      </a:lvl7pPr>
      <a:lvl8pPr marL="11339657" algn="l" defTabSz="3239902" rtl="0" eaLnBrk="1" latinLnBrk="0" hangingPunct="1">
        <a:defRPr sz="6378" kern="1200">
          <a:solidFill>
            <a:schemeClr val="tx1"/>
          </a:solidFill>
          <a:latin typeface="+mn-lt"/>
          <a:ea typeface="+mn-ea"/>
          <a:cs typeface="+mn-cs"/>
        </a:defRPr>
      </a:lvl8pPr>
      <a:lvl9pPr marL="12959608" algn="l" defTabSz="3239902" rtl="0" eaLnBrk="1" latinLnBrk="0" hangingPunct="1">
        <a:defRPr sz="637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0.wmf"/><Relationship Id="rId18" Type="http://schemas.openxmlformats.org/officeDocument/2006/relationships/diagramColors" Target="../diagrams/colors1.xml"/><Relationship Id="rId26" Type="http://schemas.microsoft.com/office/2007/relationships/diagramDrawing" Target="../diagrams/drawing2.xml"/><Relationship Id="rId3" Type="http://schemas.openxmlformats.org/officeDocument/2006/relationships/image" Target="../media/image1.wmf"/><Relationship Id="rId21" Type="http://schemas.openxmlformats.org/officeDocument/2006/relationships/image" Target="../media/image13.svg"/><Relationship Id="rId7" Type="http://schemas.openxmlformats.org/officeDocument/2006/relationships/image" Target="../media/image5.png"/><Relationship Id="rId12" Type="http://schemas.openxmlformats.org/officeDocument/2006/relationships/oleObject" Target="../embeddings/oleObject2.bin"/><Relationship Id="rId17" Type="http://schemas.openxmlformats.org/officeDocument/2006/relationships/diagramQuickStyle" Target="../diagrams/quickStyle1.xml"/><Relationship Id="rId25" Type="http://schemas.openxmlformats.org/officeDocument/2006/relationships/diagramColors" Target="../diagrams/colors2.xml"/><Relationship Id="rId2" Type="http://schemas.openxmlformats.org/officeDocument/2006/relationships/oleObject" Target="../embeddings/oleObject1.bin"/><Relationship Id="rId16" Type="http://schemas.openxmlformats.org/officeDocument/2006/relationships/diagramLayout" Target="../diagrams/layout1.xml"/><Relationship Id="rId20" Type="http://schemas.openxmlformats.org/officeDocument/2006/relationships/image" Target="../media/image12.png"/><Relationship Id="rId29" Type="http://schemas.openxmlformats.org/officeDocument/2006/relationships/image" Target="../media/image15.wmf"/><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diagramQuickStyle" Target="../diagrams/quickStyle2.xml"/><Relationship Id="rId5" Type="http://schemas.openxmlformats.org/officeDocument/2006/relationships/image" Target="../media/image3.png"/><Relationship Id="rId15" Type="http://schemas.openxmlformats.org/officeDocument/2006/relationships/diagramData" Target="../diagrams/data1.xml"/><Relationship Id="rId23" Type="http://schemas.openxmlformats.org/officeDocument/2006/relationships/diagramLayout" Target="../diagrams/layout2.xml"/><Relationship Id="rId28" Type="http://schemas.openxmlformats.org/officeDocument/2006/relationships/oleObject" Target="../embeddings/oleObject3.bin"/><Relationship Id="rId10" Type="http://schemas.openxmlformats.org/officeDocument/2006/relationships/image" Target="../media/image8.png"/><Relationship Id="rId19" Type="http://schemas.microsoft.com/office/2007/relationships/diagramDrawing" Target="../diagrams/drawing1.xml"/><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1.png"/><Relationship Id="rId22" Type="http://schemas.openxmlformats.org/officeDocument/2006/relationships/diagramData" Target="../diagrams/data2.xml"/><Relationship Id="rId27" Type="http://schemas.openxmlformats.org/officeDocument/2006/relationships/image" Target="../media/image14.jpg"/><Relationship Id="rId30"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 name="Objeto 116">
            <a:extLst>
              <a:ext uri="{FF2B5EF4-FFF2-40B4-BE49-F238E27FC236}">
                <a16:creationId xmlns:a16="http://schemas.microsoft.com/office/drawing/2014/main" id="{A24ABBA9-21F5-4C66-7237-D03313FBD8B3}"/>
              </a:ext>
            </a:extLst>
          </p:cNvPr>
          <p:cNvGraphicFramePr>
            <a:graphicFrameLocks noChangeAspect="1"/>
          </p:cNvGraphicFramePr>
          <p:nvPr>
            <p:extLst>
              <p:ext uri="{D42A27DB-BD31-4B8C-83A1-F6EECF244321}">
                <p14:modId xmlns:p14="http://schemas.microsoft.com/office/powerpoint/2010/main" val="794427795"/>
              </p:ext>
            </p:extLst>
          </p:nvPr>
        </p:nvGraphicFramePr>
        <p:xfrm>
          <a:off x="22621329" y="16854203"/>
          <a:ext cx="1330843" cy="1298898"/>
        </p:xfrm>
        <a:graphic>
          <a:graphicData uri="http://schemas.openxmlformats.org/presentationml/2006/ole">
            <mc:AlternateContent xmlns:mc="http://schemas.openxmlformats.org/markup-compatibility/2006">
              <mc:Choice xmlns:v="urn:schemas-microsoft-com:vml" Requires="v">
                <p:oleObj name="Image" r:id="rId2" imgW="1438560" imgH="1435320" progId="Photoshop.Image.16">
                  <p:embed/>
                </p:oleObj>
              </mc:Choice>
              <mc:Fallback>
                <p:oleObj name="Image" r:id="rId2" imgW="1438560" imgH="1435320" progId="Photoshop.Image.16">
                  <p:embed/>
                  <p:pic>
                    <p:nvPicPr>
                      <p:cNvPr id="58" name="Objeto 57">
                        <a:extLst>
                          <a:ext uri="{FF2B5EF4-FFF2-40B4-BE49-F238E27FC236}">
                            <a16:creationId xmlns:a16="http://schemas.microsoft.com/office/drawing/2014/main" id="{BCA03B55-6322-F943-AB8D-5462B2CD46C8}"/>
                          </a:ext>
                        </a:extLst>
                      </p:cNvPr>
                      <p:cNvPicPr/>
                      <p:nvPr/>
                    </p:nvPicPr>
                    <p:blipFill>
                      <a:blip r:embed="rId3"/>
                      <a:stretch>
                        <a:fillRect/>
                      </a:stretch>
                    </p:blipFill>
                    <p:spPr>
                      <a:xfrm>
                        <a:off x="22621329" y="16854203"/>
                        <a:ext cx="1330843" cy="1298898"/>
                      </a:xfrm>
                      <a:prstGeom prst="rect">
                        <a:avLst/>
                      </a:prstGeom>
                    </p:spPr>
                  </p:pic>
                </p:oleObj>
              </mc:Fallback>
            </mc:AlternateContent>
          </a:graphicData>
        </a:graphic>
      </p:graphicFrame>
      <p:sp>
        <p:nvSpPr>
          <p:cNvPr id="76" name="CaixaDeTexto 75">
            <a:extLst>
              <a:ext uri="{FF2B5EF4-FFF2-40B4-BE49-F238E27FC236}">
                <a16:creationId xmlns:a16="http://schemas.microsoft.com/office/drawing/2014/main" id="{EBE6A4B4-0A8E-3392-261D-EC59906885BA}"/>
              </a:ext>
            </a:extLst>
          </p:cNvPr>
          <p:cNvSpPr txBox="1"/>
          <p:nvPr/>
        </p:nvSpPr>
        <p:spPr>
          <a:xfrm>
            <a:off x="2481210" y="23874281"/>
            <a:ext cx="6101644" cy="4183196"/>
          </a:xfrm>
          <a:prstGeom prst="rect">
            <a:avLst/>
          </a:prstGeom>
          <a:noFill/>
        </p:spPr>
        <p:txBody>
          <a:bodyPr wrap="square">
            <a:spAutoFit/>
          </a:bodyPr>
          <a:lstStyle/>
          <a:p>
            <a:pPr>
              <a:lnSpc>
                <a:spcPct val="150000"/>
              </a:lnSpc>
              <a:spcBef>
                <a:spcPts val="600"/>
              </a:spcBef>
              <a:spcAft>
                <a:spcPts val="200"/>
              </a:spcAft>
            </a:pPr>
            <a:r>
              <a:rPr lang="pt-PT" sz="3200" b="1" dirty="0">
                <a:latin typeface="+mn-lt"/>
                <a:cs typeface="Times New Roman" panose="02020603050405020304" pitchFamily="18" charset="0"/>
              </a:rPr>
              <a:t>HLS1</a:t>
            </a:r>
            <a:r>
              <a:rPr lang="pt-PT" sz="3200" b="1" baseline="-25000" dirty="0">
                <a:latin typeface="+mn-lt"/>
                <a:cs typeface="Times New Roman" panose="02020603050405020304" pitchFamily="18" charset="0"/>
              </a:rPr>
              <a:t>9</a:t>
            </a:r>
            <a:r>
              <a:rPr lang="pt-PT" sz="3200" b="1" dirty="0">
                <a:latin typeface="+mn-lt"/>
                <a:cs typeface="Times New Roman" panose="02020603050405020304" pitchFamily="18" charset="0"/>
              </a:rPr>
              <a:t>-Q12 </a:t>
            </a:r>
            <a:r>
              <a:rPr lang="pt-PT" sz="3200" b="1" dirty="0" err="1">
                <a:latin typeface="+mn-lt"/>
                <a:cs typeface="Times New Roman" panose="02020603050405020304" pitchFamily="18" charset="0"/>
              </a:rPr>
              <a:t>matrix</a:t>
            </a:r>
            <a:endParaRPr lang="pt-PT" sz="3200" b="1" dirty="0">
              <a:latin typeface="+mn-lt"/>
              <a:cs typeface="Times New Roman" panose="02020603050405020304" pitchFamily="18" charset="0"/>
            </a:endParaRPr>
          </a:p>
          <a:p>
            <a:pPr algn="just">
              <a:lnSpc>
                <a:spcPct val="150000"/>
              </a:lnSpc>
              <a:spcBef>
                <a:spcPts val="600"/>
              </a:spcBef>
              <a:spcAft>
                <a:spcPts val="200"/>
              </a:spcAft>
            </a:pPr>
            <a:endParaRPr lang="en-US" sz="3100" kern="100" dirty="0">
              <a:ea typeface="Aptos" panose="020B0004020202020204" pitchFamily="34" charset="0"/>
              <a:cs typeface="Arial" panose="020B0604020202020204" pitchFamily="34" charset="0"/>
            </a:endParaRPr>
          </a:p>
          <a:p>
            <a:pPr algn="just">
              <a:lnSpc>
                <a:spcPct val="150000"/>
              </a:lnSpc>
              <a:spcBef>
                <a:spcPts val="600"/>
              </a:spcBef>
              <a:spcAft>
                <a:spcPts val="200"/>
              </a:spcAft>
            </a:pPr>
            <a:r>
              <a:rPr lang="en-US" sz="3100" kern="100" dirty="0">
                <a:ea typeface="Aptos" panose="020B0004020202020204" pitchFamily="34" charset="0"/>
                <a:cs typeface="Arial" panose="020B0604020202020204" pitchFamily="34" charset="0"/>
              </a:rPr>
              <a:t>3 domains:</a:t>
            </a:r>
          </a:p>
          <a:p>
            <a:pPr marL="457200" indent="-457200" algn="just">
              <a:spcBef>
                <a:spcPts val="600"/>
              </a:spcBef>
              <a:spcAft>
                <a:spcPts val="200"/>
              </a:spcAft>
              <a:buFont typeface="Arial" panose="020B0604020202020204" pitchFamily="34" charset="0"/>
              <a:buChar char="•"/>
            </a:pPr>
            <a:r>
              <a:rPr lang="en-US" sz="3100" kern="100" dirty="0">
                <a:ea typeface="Aptos" panose="020B0004020202020204" pitchFamily="34" charset="0"/>
                <a:cs typeface="Arial" panose="020B0604020202020204" pitchFamily="34" charset="0"/>
              </a:rPr>
              <a:t>Healthcare</a:t>
            </a:r>
          </a:p>
          <a:p>
            <a:pPr marL="457200" indent="-457200" algn="just">
              <a:spcBef>
                <a:spcPts val="600"/>
              </a:spcBef>
              <a:spcAft>
                <a:spcPts val="200"/>
              </a:spcAft>
              <a:buFont typeface="Arial" panose="020B0604020202020204" pitchFamily="34" charset="0"/>
              <a:buChar char="•"/>
            </a:pPr>
            <a:r>
              <a:rPr lang="en-US" sz="3100" kern="100" dirty="0">
                <a:ea typeface="Aptos" panose="020B0004020202020204" pitchFamily="34" charset="0"/>
                <a:cs typeface="Arial" panose="020B0604020202020204" pitchFamily="34" charset="0"/>
              </a:rPr>
              <a:t>Disease prevention</a:t>
            </a:r>
          </a:p>
          <a:p>
            <a:pPr marL="457200" indent="-457200" algn="just">
              <a:spcBef>
                <a:spcPts val="600"/>
              </a:spcBef>
              <a:spcAft>
                <a:spcPts val="200"/>
              </a:spcAft>
              <a:buFont typeface="Arial" panose="020B0604020202020204" pitchFamily="34" charset="0"/>
              <a:buChar char="•"/>
            </a:pPr>
            <a:r>
              <a:rPr lang="en-US" sz="3100" kern="100" dirty="0">
                <a:ea typeface="Aptos" panose="020B0004020202020204" pitchFamily="34" charset="0"/>
                <a:cs typeface="Arial" panose="020B0604020202020204" pitchFamily="34" charset="0"/>
              </a:rPr>
              <a:t>Health promotion</a:t>
            </a:r>
            <a:endParaRPr lang="pt-PT" sz="3100" kern="100" dirty="0">
              <a:effectLst/>
              <a:ea typeface="Aptos" panose="020B0004020202020204" pitchFamily="34" charset="0"/>
              <a:cs typeface="Arial" panose="020B0604020202020204" pitchFamily="34" charset="0"/>
            </a:endParaRPr>
          </a:p>
        </p:txBody>
      </p:sp>
      <p:cxnSp>
        <p:nvCxnSpPr>
          <p:cNvPr id="107" name="Conexão reta unidirecional 106">
            <a:extLst>
              <a:ext uri="{FF2B5EF4-FFF2-40B4-BE49-F238E27FC236}">
                <a16:creationId xmlns:a16="http://schemas.microsoft.com/office/drawing/2014/main" id="{6D81F241-E81B-4B0C-00BD-750C23704816}"/>
              </a:ext>
            </a:extLst>
          </p:cNvPr>
          <p:cNvCxnSpPr>
            <a:cxnSpLocks/>
          </p:cNvCxnSpPr>
          <p:nvPr/>
        </p:nvCxnSpPr>
        <p:spPr>
          <a:xfrm>
            <a:off x="5460740" y="31841148"/>
            <a:ext cx="0" cy="512427"/>
          </a:xfrm>
          <a:prstGeom prst="straightConnector1">
            <a:avLst/>
          </a:prstGeom>
          <a:ln w="25400">
            <a:solidFill>
              <a:srgbClr val="548235"/>
            </a:solidFill>
            <a:tailEnd type="triangle" w="lg" len="lg"/>
          </a:ln>
        </p:spPr>
        <p:style>
          <a:lnRef idx="1">
            <a:schemeClr val="dk1"/>
          </a:lnRef>
          <a:fillRef idx="0">
            <a:schemeClr val="dk1"/>
          </a:fillRef>
          <a:effectRef idx="0">
            <a:schemeClr val="dk1"/>
          </a:effectRef>
          <a:fontRef idx="minor">
            <a:schemeClr val="tx1"/>
          </a:fontRef>
        </p:style>
      </p:cxnSp>
      <p:cxnSp>
        <p:nvCxnSpPr>
          <p:cNvPr id="100" name="Conexão reta unidirecional 99">
            <a:extLst>
              <a:ext uri="{FF2B5EF4-FFF2-40B4-BE49-F238E27FC236}">
                <a16:creationId xmlns:a16="http://schemas.microsoft.com/office/drawing/2014/main" id="{5F964DB1-73C3-FE36-BBA9-2E72701CC724}"/>
              </a:ext>
            </a:extLst>
          </p:cNvPr>
          <p:cNvCxnSpPr>
            <a:cxnSpLocks/>
          </p:cNvCxnSpPr>
          <p:nvPr/>
        </p:nvCxnSpPr>
        <p:spPr>
          <a:xfrm>
            <a:off x="5484803" y="30321313"/>
            <a:ext cx="0" cy="512427"/>
          </a:xfrm>
          <a:prstGeom prst="straightConnector1">
            <a:avLst/>
          </a:prstGeom>
          <a:ln w="25400">
            <a:solidFill>
              <a:srgbClr val="548235"/>
            </a:solidFill>
            <a:tailEnd type="triangle" w="lg" len="lg"/>
          </a:ln>
        </p:spPr>
        <p:style>
          <a:lnRef idx="1">
            <a:schemeClr val="dk1"/>
          </a:lnRef>
          <a:fillRef idx="0">
            <a:schemeClr val="dk1"/>
          </a:fillRef>
          <a:effectRef idx="0">
            <a:schemeClr val="dk1"/>
          </a:effectRef>
          <a:fontRef idx="minor">
            <a:schemeClr val="tx1"/>
          </a:fontRef>
        </p:style>
      </p:cxnSp>
      <p:sp>
        <p:nvSpPr>
          <p:cNvPr id="77" name="CaixaDeTexto 76">
            <a:extLst>
              <a:ext uri="{FF2B5EF4-FFF2-40B4-BE49-F238E27FC236}">
                <a16:creationId xmlns:a16="http://schemas.microsoft.com/office/drawing/2014/main" id="{85775533-B10F-FF94-D0FA-99DE374CF168}"/>
              </a:ext>
            </a:extLst>
          </p:cNvPr>
          <p:cNvSpPr txBox="1"/>
          <p:nvPr/>
        </p:nvSpPr>
        <p:spPr>
          <a:xfrm>
            <a:off x="6624405" y="23887417"/>
            <a:ext cx="13189146" cy="4183196"/>
          </a:xfrm>
          <a:prstGeom prst="rect">
            <a:avLst/>
          </a:prstGeom>
          <a:noFill/>
        </p:spPr>
        <p:txBody>
          <a:bodyPr wrap="square">
            <a:spAutoFit/>
          </a:bodyPr>
          <a:lstStyle/>
          <a:p>
            <a:pPr>
              <a:lnSpc>
                <a:spcPct val="150000"/>
              </a:lnSpc>
              <a:spcBef>
                <a:spcPts val="600"/>
              </a:spcBef>
              <a:spcAft>
                <a:spcPts val="200"/>
              </a:spcAft>
            </a:pPr>
            <a:r>
              <a:rPr lang="pt-PT" sz="3200" b="1" dirty="0">
                <a:cs typeface="Times New Roman" panose="02020603050405020304" pitchFamily="18" charset="0"/>
              </a:rPr>
              <a:t>HLS</a:t>
            </a:r>
            <a:r>
              <a:rPr lang="pt-PT" sz="3200" b="1" baseline="-25000" dirty="0">
                <a:cs typeface="Times New Roman" panose="02020603050405020304" pitchFamily="18" charset="0"/>
              </a:rPr>
              <a:t>19</a:t>
            </a:r>
            <a:r>
              <a:rPr lang="pt-PT" sz="3200" b="1" dirty="0">
                <a:cs typeface="Times New Roman" panose="02020603050405020304" pitchFamily="18" charset="0"/>
              </a:rPr>
              <a:t>-C </a:t>
            </a:r>
            <a:r>
              <a:rPr lang="pt-PT" sz="3200" b="1" dirty="0" err="1">
                <a:cs typeface="Times New Roman" panose="02020603050405020304" pitchFamily="18" charset="0"/>
              </a:rPr>
              <a:t>matrix</a:t>
            </a:r>
            <a:endParaRPr lang="pt-PT" sz="3200" b="1" dirty="0">
              <a:cs typeface="Times New Roman" panose="02020603050405020304" pitchFamily="18" charset="0"/>
            </a:endParaRPr>
          </a:p>
          <a:p>
            <a:pPr>
              <a:lnSpc>
                <a:spcPct val="150000"/>
              </a:lnSpc>
              <a:spcBef>
                <a:spcPts val="600"/>
              </a:spcBef>
              <a:spcAft>
                <a:spcPts val="200"/>
              </a:spcAft>
            </a:pPr>
            <a:endParaRPr lang="en-US" sz="3100" kern="100" dirty="0">
              <a:ea typeface="Aptos" panose="020B0004020202020204" pitchFamily="34" charset="0"/>
              <a:cs typeface="Arial" panose="020B0604020202020204" pitchFamily="34" charset="0"/>
            </a:endParaRPr>
          </a:p>
          <a:p>
            <a:pPr>
              <a:lnSpc>
                <a:spcPct val="150000"/>
              </a:lnSpc>
              <a:spcBef>
                <a:spcPts val="600"/>
              </a:spcBef>
              <a:spcAft>
                <a:spcPts val="200"/>
              </a:spcAft>
            </a:pPr>
            <a:r>
              <a:rPr lang="en-US" sz="3100" kern="100" dirty="0">
                <a:ea typeface="Aptos" panose="020B0004020202020204" pitchFamily="34" charset="0"/>
                <a:cs typeface="Arial" panose="020B0604020202020204" pitchFamily="34" charset="0"/>
              </a:rPr>
              <a:t>3 domains:</a:t>
            </a:r>
          </a:p>
          <a:p>
            <a:pPr marL="457200" indent="-457200">
              <a:spcBef>
                <a:spcPts val="600"/>
              </a:spcBef>
              <a:spcAft>
                <a:spcPts val="200"/>
              </a:spcAft>
              <a:buFont typeface="Arial" panose="020B0604020202020204" pitchFamily="34" charset="0"/>
              <a:buChar char="•"/>
            </a:pPr>
            <a:r>
              <a:rPr lang="en-US" sz="3100" kern="100" dirty="0">
                <a:solidFill>
                  <a:srgbClr val="000000"/>
                </a:solidFill>
                <a:effectLst/>
                <a:ea typeface="Times New Roman" panose="02020603050405020304" pitchFamily="18" charset="0"/>
                <a:cs typeface="Arial" panose="020B0604020202020204" pitchFamily="34" charset="0"/>
              </a:rPr>
              <a:t>S</a:t>
            </a:r>
            <a:r>
              <a:rPr lang="en-US" sz="3100" dirty="0">
                <a:solidFill>
                  <a:srgbClr val="000000"/>
                </a:solidFill>
                <a:effectLst/>
                <a:ea typeface="Times New Roman" panose="02020603050405020304" pitchFamily="18" charset="0"/>
              </a:rPr>
              <a:t>kin, hair, and oral care with cosmetic products</a:t>
            </a:r>
          </a:p>
          <a:p>
            <a:pPr marL="457200" indent="-457200">
              <a:spcBef>
                <a:spcPts val="600"/>
              </a:spcBef>
              <a:spcAft>
                <a:spcPts val="200"/>
              </a:spcAft>
              <a:buFont typeface="Arial" panose="020B0604020202020204" pitchFamily="34" charset="0"/>
              <a:buChar char="•"/>
            </a:pPr>
            <a:r>
              <a:rPr lang="en-US" sz="3100" dirty="0">
                <a:solidFill>
                  <a:srgbClr val="000000"/>
                </a:solidFill>
                <a:effectLst/>
                <a:ea typeface="Times New Roman" panose="02020603050405020304" pitchFamily="18" charset="0"/>
              </a:rPr>
              <a:t>Prevention from the lack of use, misuse of cosmetics, and undesirable effects</a:t>
            </a:r>
          </a:p>
          <a:p>
            <a:pPr marL="457200" indent="-457200">
              <a:spcBef>
                <a:spcPts val="600"/>
              </a:spcBef>
              <a:spcAft>
                <a:spcPts val="200"/>
              </a:spcAft>
              <a:buFont typeface="Arial" panose="020B0604020202020204" pitchFamily="34" charset="0"/>
              <a:buChar char="•"/>
            </a:pPr>
            <a:r>
              <a:rPr lang="en-US" sz="3100" dirty="0">
                <a:solidFill>
                  <a:srgbClr val="000000"/>
                </a:solidFill>
                <a:effectLst/>
                <a:ea typeface="Times New Roman" panose="02020603050405020304" pitchFamily="18" charset="0"/>
              </a:rPr>
              <a:t>Skin, hair, and oral health promotion with cosmetic products</a:t>
            </a:r>
            <a:endParaRPr lang="pt-PT" sz="3100" kern="100" dirty="0">
              <a:effectLst/>
              <a:ea typeface="Aptos" panose="020B0004020202020204" pitchFamily="34" charset="0"/>
              <a:cs typeface="Arial" panose="020B0604020202020204" pitchFamily="34" charset="0"/>
            </a:endParaRPr>
          </a:p>
        </p:txBody>
      </p:sp>
      <p:pic>
        <p:nvPicPr>
          <p:cNvPr id="4" name="Picture 2" descr="Faculdade de Farmácia da Universidade do Porto | IINFACTS">
            <a:extLst>
              <a:ext uri="{FF2B5EF4-FFF2-40B4-BE49-F238E27FC236}">
                <a16:creationId xmlns:a16="http://schemas.microsoft.com/office/drawing/2014/main" id="{B0F24C6E-042F-4A31-A2DF-124F4305B2C4}"/>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354136" y="1228366"/>
            <a:ext cx="3861760" cy="17670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UCIBIO">
            <a:extLst>
              <a:ext uri="{FF2B5EF4-FFF2-40B4-BE49-F238E27FC236}">
                <a16:creationId xmlns:a16="http://schemas.microsoft.com/office/drawing/2014/main" id="{0E661561-3038-439E-870D-77711C3D8B5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00061" y="1244978"/>
            <a:ext cx="2973668" cy="1291204"/>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6">
            <a:extLst>
              <a:ext uri="{FF2B5EF4-FFF2-40B4-BE49-F238E27FC236}">
                <a16:creationId xmlns:a16="http://schemas.microsoft.com/office/drawing/2014/main" id="{C65E0C85-FFCD-4A5D-93F3-8691274E72D6}"/>
              </a:ext>
            </a:extLst>
          </p:cNvPr>
          <p:cNvPicPr>
            <a:picLocks noChangeAspect="1"/>
          </p:cNvPicPr>
          <p:nvPr/>
        </p:nvPicPr>
        <p:blipFill>
          <a:blip r:embed="rId6"/>
          <a:stretch>
            <a:fillRect/>
          </a:stretch>
        </p:blipFill>
        <p:spPr>
          <a:xfrm>
            <a:off x="29005970" y="1328748"/>
            <a:ext cx="1890784" cy="1566312"/>
          </a:xfrm>
          <a:prstGeom prst="rect">
            <a:avLst/>
          </a:prstGeom>
        </p:spPr>
      </p:pic>
      <p:pic>
        <p:nvPicPr>
          <p:cNvPr id="8" name="Imagem 2">
            <a:extLst>
              <a:ext uri="{FF2B5EF4-FFF2-40B4-BE49-F238E27FC236}">
                <a16:creationId xmlns:a16="http://schemas.microsoft.com/office/drawing/2014/main" id="{D03FADA4-78D0-492A-BB7A-E38D916423E9}"/>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2023346" y="1228366"/>
            <a:ext cx="2105445" cy="1351253"/>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m 3">
            <a:extLst>
              <a:ext uri="{FF2B5EF4-FFF2-40B4-BE49-F238E27FC236}">
                <a16:creationId xmlns:a16="http://schemas.microsoft.com/office/drawing/2014/main" id="{302B5959-9777-42FB-BD2D-4C658F7E38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9505" y="1525732"/>
            <a:ext cx="3364693" cy="1055028"/>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m 9" descr="Logótipo">
            <a:extLst>
              <a:ext uri="{FF2B5EF4-FFF2-40B4-BE49-F238E27FC236}">
                <a16:creationId xmlns:a16="http://schemas.microsoft.com/office/drawing/2014/main" id="{08AA58D7-F197-48DB-8F5B-CA4053FA570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9885" t="11627" r="7558" b="18607"/>
          <a:stretch>
            <a:fillRect/>
          </a:stretch>
        </p:blipFill>
        <p:spPr bwMode="auto">
          <a:xfrm>
            <a:off x="14419831" y="1204536"/>
            <a:ext cx="4338950" cy="1466270"/>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m 10">
            <a:extLst>
              <a:ext uri="{FF2B5EF4-FFF2-40B4-BE49-F238E27FC236}">
                <a16:creationId xmlns:a16="http://schemas.microsoft.com/office/drawing/2014/main" id="{7B2C42A4-BCE5-4BBA-9CCE-78D964ECCA8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6561" t="16286" r="4814" b="23405"/>
          <a:stretch>
            <a:fillRect/>
          </a:stretch>
        </p:blipFill>
        <p:spPr bwMode="auto">
          <a:xfrm>
            <a:off x="18758781" y="1228583"/>
            <a:ext cx="5647343" cy="1287474"/>
          </a:xfrm>
          <a:prstGeom prst="rect">
            <a:avLst/>
          </a:prstGeom>
          <a:noFill/>
          <a:extLst>
            <a:ext uri="{909E8E84-426E-40DD-AFC4-6F175D3DCCD1}">
              <a14:hiddenFill xmlns:a14="http://schemas.microsoft.com/office/drawing/2010/main">
                <a:solidFill>
                  <a:srgbClr val="FFFFFF"/>
                </a:solidFill>
              </a14:hiddenFill>
            </a:ext>
          </a:extLst>
        </p:spPr>
      </p:pic>
      <p:sp>
        <p:nvSpPr>
          <p:cNvPr id="12" name="Retângulo 11">
            <a:extLst>
              <a:ext uri="{FF2B5EF4-FFF2-40B4-BE49-F238E27FC236}">
                <a16:creationId xmlns:a16="http://schemas.microsoft.com/office/drawing/2014/main" id="{78F583A9-F417-4EDE-883B-420C64C93B47}"/>
              </a:ext>
            </a:extLst>
          </p:cNvPr>
          <p:cNvSpPr/>
          <p:nvPr/>
        </p:nvSpPr>
        <p:spPr>
          <a:xfrm>
            <a:off x="-3920" y="6954085"/>
            <a:ext cx="32399288" cy="4603596"/>
          </a:xfrm>
          <a:prstGeom prst="rect">
            <a:avLst/>
          </a:prstGeom>
          <a:solidFill>
            <a:srgbClr val="7620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sz="2000" dirty="0"/>
          </a:p>
        </p:txBody>
      </p:sp>
      <p:sp>
        <p:nvSpPr>
          <p:cNvPr id="13" name="CaixaDeTexto 12">
            <a:extLst>
              <a:ext uri="{FF2B5EF4-FFF2-40B4-BE49-F238E27FC236}">
                <a16:creationId xmlns:a16="http://schemas.microsoft.com/office/drawing/2014/main" id="{5062EC9A-F747-4065-8CB2-5D3758C0FDC3}"/>
              </a:ext>
            </a:extLst>
          </p:cNvPr>
          <p:cNvSpPr txBox="1"/>
          <p:nvPr/>
        </p:nvSpPr>
        <p:spPr>
          <a:xfrm>
            <a:off x="1302366" y="3436721"/>
            <a:ext cx="26279544" cy="2308324"/>
          </a:xfrm>
          <a:prstGeom prst="rect">
            <a:avLst/>
          </a:prstGeom>
          <a:noFill/>
        </p:spPr>
        <p:txBody>
          <a:bodyPr wrap="square" rtlCol="0">
            <a:spAutoFit/>
          </a:bodyPr>
          <a:lstStyle/>
          <a:p>
            <a:r>
              <a:rPr lang="en-US" sz="7200" b="1" dirty="0">
                <a:latin typeface="Calibri" panose="020F0502020204030204" pitchFamily="34" charset="0"/>
                <a:ea typeface="Calibri" panose="020F0502020204030204" pitchFamily="34" charset="0"/>
                <a:cs typeface="Times New Roman" panose="02020603050405020304" pitchFamily="18" charset="0"/>
              </a:rPr>
              <a:t>Health literacy about cosmetic products – Definition, literature review, and measurement in the Portuguese population</a:t>
            </a:r>
            <a:endParaRPr lang="pt-PT" sz="7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CaixaDeTexto 13">
            <a:extLst>
              <a:ext uri="{FF2B5EF4-FFF2-40B4-BE49-F238E27FC236}">
                <a16:creationId xmlns:a16="http://schemas.microsoft.com/office/drawing/2014/main" id="{75A66370-2209-46EE-A842-DD1B1E7492D1}"/>
              </a:ext>
            </a:extLst>
          </p:cNvPr>
          <p:cNvSpPr txBox="1"/>
          <p:nvPr/>
        </p:nvSpPr>
        <p:spPr>
          <a:xfrm>
            <a:off x="-4099858" y="5893777"/>
            <a:ext cx="40549199" cy="1003031"/>
          </a:xfrm>
          <a:prstGeom prst="rect">
            <a:avLst/>
          </a:prstGeom>
          <a:noFill/>
        </p:spPr>
        <p:txBody>
          <a:bodyPr wrap="square">
            <a:spAutoFit/>
          </a:bodyPr>
          <a:lstStyle/>
          <a:p>
            <a:pPr algn="ctr">
              <a:lnSpc>
                <a:spcPct val="150000"/>
              </a:lnSpc>
              <a:spcAft>
                <a:spcPts val="800"/>
              </a:spcAft>
            </a:pPr>
            <a:r>
              <a:rPr lang="pt-PT" sz="4400" kern="100" dirty="0">
                <a:effectLst/>
                <a:ea typeface="Aptos" panose="020B0004020202020204" pitchFamily="34" charset="0"/>
                <a:cs typeface="Arial" panose="020B0604020202020204" pitchFamily="34" charset="0"/>
              </a:rPr>
              <a:t>Marta Salvador Ferreira</a:t>
            </a:r>
            <a:r>
              <a:rPr lang="pt-PT" sz="4400" kern="100" baseline="30000" dirty="0">
                <a:effectLst/>
                <a:ea typeface="Aptos" panose="020B0004020202020204" pitchFamily="34" charset="0"/>
                <a:cs typeface="Arial" panose="020B0604020202020204" pitchFamily="34" charset="0"/>
              </a:rPr>
              <a:t>1,2,3</a:t>
            </a:r>
            <a:r>
              <a:rPr lang="pt-PT" sz="4400" kern="100" dirty="0">
                <a:effectLst/>
                <a:ea typeface="Aptos" panose="020B0004020202020204" pitchFamily="34" charset="0"/>
                <a:cs typeface="Arial" panose="020B0604020202020204" pitchFamily="34" charset="0"/>
              </a:rPr>
              <a:t>, Luís Filipe Azevedo</a:t>
            </a:r>
            <a:r>
              <a:rPr lang="pt-PT" sz="4400" kern="100" baseline="30000" dirty="0">
                <a:effectLst/>
                <a:ea typeface="Aptos" panose="020B0004020202020204" pitchFamily="34" charset="0"/>
                <a:cs typeface="Arial" panose="020B0604020202020204" pitchFamily="34" charset="0"/>
              </a:rPr>
              <a:t>4,5</a:t>
            </a:r>
            <a:r>
              <a:rPr lang="pt-PT" sz="4400" kern="100" dirty="0">
                <a:effectLst/>
                <a:ea typeface="Aptos" panose="020B0004020202020204" pitchFamily="34" charset="0"/>
                <a:cs typeface="Arial" panose="020B0604020202020204" pitchFamily="34" charset="0"/>
              </a:rPr>
              <a:t>, Vasco Moreira Ribeiro</a:t>
            </a:r>
            <a:r>
              <a:rPr lang="pt-PT" sz="4400" kern="100" baseline="30000" dirty="0">
                <a:effectLst/>
                <a:ea typeface="Aptos" panose="020B0004020202020204" pitchFamily="34" charset="0"/>
                <a:cs typeface="Arial" panose="020B0604020202020204" pitchFamily="34" charset="0"/>
              </a:rPr>
              <a:t>6</a:t>
            </a:r>
            <a:r>
              <a:rPr lang="pt-PT" sz="4400" kern="100" dirty="0">
                <a:effectLst/>
                <a:ea typeface="Aptos" panose="020B0004020202020204" pitchFamily="34" charset="0"/>
                <a:cs typeface="Arial" panose="020B0604020202020204" pitchFamily="34" charset="0"/>
              </a:rPr>
              <a:t>, Olga Estrela Magalhães</a:t>
            </a:r>
            <a:r>
              <a:rPr lang="pt-PT" sz="4400" kern="100" baseline="30000" dirty="0">
                <a:effectLst/>
                <a:ea typeface="Aptos" panose="020B0004020202020204" pitchFamily="34" charset="0"/>
                <a:cs typeface="Arial" panose="020B0604020202020204" pitchFamily="34" charset="0"/>
              </a:rPr>
              <a:t>5</a:t>
            </a:r>
            <a:r>
              <a:rPr lang="pt-PT" sz="4400" kern="100" dirty="0">
                <a:effectLst/>
                <a:ea typeface="Aptos" panose="020B0004020202020204" pitchFamily="34" charset="0"/>
                <a:cs typeface="Arial" panose="020B0604020202020204" pitchFamily="34" charset="0"/>
              </a:rPr>
              <a:t>, Isabel Martins de Almeida</a:t>
            </a:r>
            <a:r>
              <a:rPr lang="pt-PT" sz="4400" kern="100" baseline="30000" dirty="0">
                <a:effectLst/>
                <a:ea typeface="Aptos" panose="020B0004020202020204" pitchFamily="34" charset="0"/>
                <a:cs typeface="Arial" panose="020B0604020202020204" pitchFamily="34" charset="0"/>
              </a:rPr>
              <a:t>1,2,3</a:t>
            </a:r>
            <a:endParaRPr lang="pt-PT" sz="4400" kern="100" dirty="0">
              <a:effectLst/>
              <a:ea typeface="Aptos" panose="020B0004020202020204" pitchFamily="34" charset="0"/>
              <a:cs typeface="Times New Roman" panose="02020603050405020304" pitchFamily="18" charset="0"/>
            </a:endParaRPr>
          </a:p>
        </p:txBody>
      </p:sp>
      <p:sp>
        <p:nvSpPr>
          <p:cNvPr id="15" name="CaixaDeTexto 14">
            <a:extLst>
              <a:ext uri="{FF2B5EF4-FFF2-40B4-BE49-F238E27FC236}">
                <a16:creationId xmlns:a16="http://schemas.microsoft.com/office/drawing/2014/main" id="{61BC0AFE-223C-455A-A846-B5976437FC7A}"/>
              </a:ext>
            </a:extLst>
          </p:cNvPr>
          <p:cNvSpPr txBox="1"/>
          <p:nvPr/>
        </p:nvSpPr>
        <p:spPr>
          <a:xfrm>
            <a:off x="1302366" y="7082502"/>
            <a:ext cx="29771273" cy="4270272"/>
          </a:xfrm>
          <a:prstGeom prst="rect">
            <a:avLst/>
          </a:prstGeom>
          <a:noFill/>
        </p:spPr>
        <p:txBody>
          <a:bodyPr wrap="square">
            <a:spAutoFit/>
          </a:bodyPr>
          <a:lstStyle/>
          <a:p>
            <a:pPr>
              <a:lnSpc>
                <a:spcPct val="150000"/>
              </a:lnSpc>
              <a:spcAft>
                <a:spcPts val="800"/>
              </a:spcAft>
            </a:pPr>
            <a:r>
              <a:rPr lang="en-US" sz="3500" kern="100" baseline="30000" dirty="0">
                <a:solidFill>
                  <a:schemeClr val="bg1"/>
                </a:solidFill>
                <a:effectLst/>
                <a:ea typeface="Aptos" panose="020B0004020202020204" pitchFamily="34" charset="0"/>
                <a:cs typeface="Arial" panose="020B0604020202020204" pitchFamily="34" charset="0"/>
              </a:rPr>
              <a:t>1 </a:t>
            </a:r>
            <a:r>
              <a:rPr lang="en-US" sz="3500" kern="100" dirty="0">
                <a:solidFill>
                  <a:schemeClr val="bg1"/>
                </a:solidFill>
                <a:effectLst/>
                <a:ea typeface="Aptos" panose="020B0004020202020204" pitchFamily="34" charset="0"/>
                <a:cs typeface="Arial" panose="020B0604020202020204" pitchFamily="34" charset="0"/>
              </a:rPr>
              <a:t>Associate Laboratory i4HB-Institute for Health and Bioeconomy, Faculty of Pharmacy, University of Porto, 4050-313 Porto, Portugal</a:t>
            </a:r>
            <a:endParaRPr lang="pt-PT" sz="3500" kern="100" dirty="0">
              <a:solidFill>
                <a:schemeClr val="bg1"/>
              </a:solidFill>
              <a:effectLst/>
              <a:ea typeface="Aptos" panose="020B0004020202020204" pitchFamily="34" charset="0"/>
              <a:cs typeface="Times New Roman" panose="02020603050405020304" pitchFamily="18" charset="0"/>
            </a:endParaRPr>
          </a:p>
          <a:p>
            <a:pPr>
              <a:lnSpc>
                <a:spcPct val="150000"/>
              </a:lnSpc>
              <a:spcAft>
                <a:spcPts val="800"/>
              </a:spcAft>
            </a:pPr>
            <a:r>
              <a:rPr lang="en-US" sz="3500" kern="100" baseline="30000" dirty="0">
                <a:solidFill>
                  <a:schemeClr val="bg1"/>
                </a:solidFill>
                <a:effectLst/>
                <a:ea typeface="Aptos" panose="020B0004020202020204" pitchFamily="34" charset="0"/>
                <a:cs typeface="Arial" panose="020B0604020202020204" pitchFamily="34" charset="0"/>
              </a:rPr>
              <a:t>2 </a:t>
            </a:r>
            <a:r>
              <a:rPr lang="en-US" sz="3500" kern="100" dirty="0">
                <a:solidFill>
                  <a:schemeClr val="bg1"/>
                </a:solidFill>
                <a:effectLst/>
                <a:ea typeface="Aptos" panose="020B0004020202020204" pitchFamily="34" charset="0"/>
                <a:cs typeface="Arial" panose="020B0604020202020204" pitchFamily="34" charset="0"/>
              </a:rPr>
              <a:t>UCIBIO—Applied Molecular Biosciences Unit, Department of Drug Sciences, Faculty of Pharmacy, University of Porto, 4050-313, Portugal</a:t>
            </a:r>
            <a:endParaRPr lang="pt-PT" sz="3500" kern="100" dirty="0">
              <a:solidFill>
                <a:schemeClr val="bg1"/>
              </a:solidFill>
              <a:effectLst/>
              <a:ea typeface="Aptos" panose="020B0004020202020204" pitchFamily="34" charset="0"/>
              <a:cs typeface="Times New Roman" panose="02020603050405020304" pitchFamily="18" charset="0"/>
            </a:endParaRPr>
          </a:p>
          <a:p>
            <a:pPr>
              <a:lnSpc>
                <a:spcPct val="115000"/>
              </a:lnSpc>
              <a:spcAft>
                <a:spcPts val="800"/>
              </a:spcAft>
            </a:pPr>
            <a:r>
              <a:rPr lang="en-US" sz="3500" kern="100" baseline="30000" dirty="0">
                <a:solidFill>
                  <a:schemeClr val="bg1"/>
                </a:solidFill>
                <a:effectLst/>
                <a:ea typeface="Aptos" panose="020B0004020202020204" pitchFamily="34" charset="0"/>
                <a:cs typeface="Arial" panose="020B0604020202020204" pitchFamily="34" charset="0"/>
              </a:rPr>
              <a:t>3</a:t>
            </a:r>
            <a:r>
              <a:rPr lang="en-US" sz="3500" kern="100" dirty="0">
                <a:solidFill>
                  <a:schemeClr val="bg1"/>
                </a:solidFill>
                <a:effectLst/>
                <a:ea typeface="Aptos" panose="020B0004020202020204" pitchFamily="34" charset="0"/>
                <a:cs typeface="Arial" panose="020B0604020202020204" pitchFamily="34" charset="0"/>
              </a:rPr>
              <a:t>Laboratory of Pharmaceutical Technology, Department of Drug Sciences, Faculty of Pharmacy, University of Porto, 4050-313, Portugal</a:t>
            </a:r>
            <a:endParaRPr lang="pt-PT" sz="3500" kern="100" dirty="0">
              <a:solidFill>
                <a:schemeClr val="bg1"/>
              </a:solidFill>
              <a:effectLst/>
              <a:ea typeface="Aptos" panose="020B0004020202020204" pitchFamily="34" charset="0"/>
              <a:cs typeface="Times New Roman" panose="02020603050405020304" pitchFamily="18" charset="0"/>
            </a:endParaRPr>
          </a:p>
          <a:p>
            <a:pPr>
              <a:lnSpc>
                <a:spcPct val="150000"/>
              </a:lnSpc>
              <a:spcAft>
                <a:spcPts val="800"/>
              </a:spcAft>
            </a:pPr>
            <a:r>
              <a:rPr lang="en-US" sz="3500" kern="100" baseline="30000" dirty="0">
                <a:solidFill>
                  <a:schemeClr val="bg1"/>
                </a:solidFill>
                <a:effectLst/>
                <a:ea typeface="Aptos" panose="020B0004020202020204" pitchFamily="34" charset="0"/>
                <a:cs typeface="Arial" panose="020B0604020202020204" pitchFamily="34" charset="0"/>
              </a:rPr>
              <a:t>4 </a:t>
            </a:r>
            <a:r>
              <a:rPr lang="en-US" sz="3500" kern="100" dirty="0">
                <a:solidFill>
                  <a:schemeClr val="bg1"/>
                </a:solidFill>
                <a:effectLst/>
                <a:ea typeface="Aptos" panose="020B0004020202020204" pitchFamily="34" charset="0"/>
                <a:cs typeface="Arial" panose="020B0604020202020204" pitchFamily="34" charset="0"/>
              </a:rPr>
              <a:t>Department of Community Medicine, Information and Health Decision Sciences (MEDCIDS), Faculty of Medicine, University of Porto, Portugal.</a:t>
            </a:r>
            <a:endParaRPr lang="pt-PT" sz="3500" kern="100" dirty="0">
              <a:solidFill>
                <a:schemeClr val="bg1"/>
              </a:solidFill>
              <a:effectLst/>
              <a:ea typeface="Aptos" panose="020B0004020202020204" pitchFamily="34" charset="0"/>
              <a:cs typeface="Times New Roman" panose="02020603050405020304" pitchFamily="18" charset="0"/>
            </a:endParaRPr>
          </a:p>
          <a:p>
            <a:pPr>
              <a:lnSpc>
                <a:spcPct val="150000"/>
              </a:lnSpc>
              <a:spcAft>
                <a:spcPts val="800"/>
              </a:spcAft>
            </a:pPr>
            <a:r>
              <a:rPr lang="en-US" sz="3500" kern="100" baseline="30000" dirty="0">
                <a:solidFill>
                  <a:schemeClr val="bg1"/>
                </a:solidFill>
                <a:effectLst/>
                <a:ea typeface="Aptos" panose="020B0004020202020204" pitchFamily="34" charset="0"/>
                <a:cs typeface="Arial" panose="020B0604020202020204" pitchFamily="34" charset="0"/>
              </a:rPr>
              <a:t>5 </a:t>
            </a:r>
            <a:r>
              <a:rPr lang="en-US" sz="3500" kern="100" dirty="0">
                <a:solidFill>
                  <a:schemeClr val="bg1"/>
                </a:solidFill>
                <a:effectLst/>
                <a:ea typeface="Aptos" panose="020B0004020202020204" pitchFamily="34" charset="0"/>
                <a:cs typeface="Arial" panose="020B0604020202020204" pitchFamily="34" charset="0"/>
              </a:rPr>
              <a:t>CINTESIS@RISE, Center for Health Technology and Services Research, Faculty of Medicine, University of Porto, Portugal</a:t>
            </a:r>
            <a:endParaRPr lang="pt-PT" sz="3500" kern="100" dirty="0">
              <a:solidFill>
                <a:schemeClr val="bg1"/>
              </a:solidFill>
              <a:effectLst/>
              <a:ea typeface="Aptos" panose="020B0004020202020204" pitchFamily="34" charset="0"/>
              <a:cs typeface="Times New Roman" panose="02020603050405020304" pitchFamily="18" charset="0"/>
            </a:endParaRPr>
          </a:p>
        </p:txBody>
      </p:sp>
      <p:sp>
        <p:nvSpPr>
          <p:cNvPr id="16" name="CaixaDeTexto 15">
            <a:extLst>
              <a:ext uri="{FF2B5EF4-FFF2-40B4-BE49-F238E27FC236}">
                <a16:creationId xmlns:a16="http://schemas.microsoft.com/office/drawing/2014/main" id="{6F19A5BC-1F5C-4A5B-816F-FBAE904FA33E}"/>
              </a:ext>
            </a:extLst>
          </p:cNvPr>
          <p:cNvSpPr txBox="1"/>
          <p:nvPr/>
        </p:nvSpPr>
        <p:spPr>
          <a:xfrm>
            <a:off x="17119186" y="12288582"/>
            <a:ext cx="14420526" cy="4175759"/>
          </a:xfrm>
          <a:prstGeom prst="rect">
            <a:avLst/>
          </a:prstGeom>
          <a:noFill/>
        </p:spPr>
        <p:txBody>
          <a:bodyPr wrap="square">
            <a:spAutoFit/>
          </a:bodyPr>
          <a:lstStyle/>
          <a:p>
            <a:pPr algn="just">
              <a:lnSpc>
                <a:spcPct val="150000"/>
              </a:lnSpc>
            </a:pPr>
            <a:r>
              <a:rPr lang="en-US" sz="3000" dirty="0">
                <a:latin typeface="Calibri" panose="020F0502020204030204" pitchFamily="34" charset="0"/>
                <a:ea typeface="Calibri" panose="020F0502020204030204" pitchFamily="34" charset="0"/>
                <a:cs typeface="Times New Roman" panose="02020603050405020304" pitchFamily="18" charset="0"/>
              </a:rPr>
              <a:t>This work aimed to establish a starting point for addressing health literacy about cosmetic products through the definition of health literacy about cosmetic products and the analyses of the state-of-the-art of scientific and grey literature on this construct, followed by the characterization of health literacy about cosmetic products in the Portuguese population through development and validation of a patient-reported outcome measure (PROM) followed by its nation-wide application.</a:t>
            </a:r>
          </a:p>
        </p:txBody>
      </p:sp>
      <p:sp>
        <p:nvSpPr>
          <p:cNvPr id="17" name="CaixaDeTexto 16">
            <a:extLst>
              <a:ext uri="{FF2B5EF4-FFF2-40B4-BE49-F238E27FC236}">
                <a16:creationId xmlns:a16="http://schemas.microsoft.com/office/drawing/2014/main" id="{0C937014-F634-48E5-A16D-4289A5828C69}"/>
              </a:ext>
            </a:extLst>
          </p:cNvPr>
          <p:cNvSpPr txBox="1"/>
          <p:nvPr/>
        </p:nvSpPr>
        <p:spPr>
          <a:xfrm>
            <a:off x="2457147" y="12329049"/>
            <a:ext cx="12822958" cy="4175759"/>
          </a:xfrm>
          <a:prstGeom prst="rect">
            <a:avLst/>
          </a:prstGeom>
          <a:noFill/>
        </p:spPr>
        <p:txBody>
          <a:bodyPr wrap="square" anchor="ctr">
            <a:spAutoFit/>
          </a:bodyPr>
          <a:lstStyle/>
          <a:p>
            <a:pPr algn="just">
              <a:lnSpc>
                <a:spcPct val="150000"/>
              </a:lnSpc>
            </a:pPr>
            <a:r>
              <a:rPr lang="en-US" sz="3000" dirty="0">
                <a:latin typeface="Calibri" panose="020F0502020204030204" pitchFamily="34" charset="0"/>
                <a:ea typeface="Calibri" panose="020F0502020204030204" pitchFamily="34" charset="0"/>
                <a:cs typeface="Times New Roman" panose="02020603050405020304" pitchFamily="18" charset="0"/>
              </a:rPr>
              <a:t>Cosmetic products include a wide range of personal care items that are used every day by people all around the world. Therefore, health literacy is a key to enabling individuals to manage their health with cosmetic products. However, there is little work on the adaptation of the health literacy construct to cosmetic products, which limits the understanding of how poor health literacy may risk individuals’ health.</a:t>
            </a:r>
            <a:endParaRPr lang="pt-PT" sz="3000" dirty="0"/>
          </a:p>
        </p:txBody>
      </p:sp>
      <p:sp>
        <p:nvSpPr>
          <p:cNvPr id="52" name="Retângulo 51">
            <a:extLst>
              <a:ext uri="{FF2B5EF4-FFF2-40B4-BE49-F238E27FC236}">
                <a16:creationId xmlns:a16="http://schemas.microsoft.com/office/drawing/2014/main" id="{7E5C40A7-8617-4AC3-9D9F-8E54F9560EA7}"/>
              </a:ext>
            </a:extLst>
          </p:cNvPr>
          <p:cNvSpPr/>
          <p:nvPr/>
        </p:nvSpPr>
        <p:spPr>
          <a:xfrm rot="16200000">
            <a:off x="-1663926" y="19549476"/>
            <a:ext cx="6644915" cy="1131164"/>
          </a:xfrm>
          <a:prstGeom prst="rect">
            <a:avLst/>
          </a:prstGeom>
          <a:solidFill>
            <a:schemeClr val="accent6">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pt-PT" sz="4400" b="1" dirty="0"/>
              <a:t>METHODS</a:t>
            </a:r>
          </a:p>
        </p:txBody>
      </p:sp>
      <p:sp>
        <p:nvSpPr>
          <p:cNvPr id="54" name="Retângulo 53">
            <a:extLst>
              <a:ext uri="{FF2B5EF4-FFF2-40B4-BE49-F238E27FC236}">
                <a16:creationId xmlns:a16="http://schemas.microsoft.com/office/drawing/2014/main" id="{5D0CE16B-AB1F-4D41-BF72-16409C194977}"/>
              </a:ext>
            </a:extLst>
          </p:cNvPr>
          <p:cNvSpPr/>
          <p:nvPr/>
        </p:nvSpPr>
        <p:spPr>
          <a:xfrm rot="16200000">
            <a:off x="-113218" y="40600892"/>
            <a:ext cx="3582550" cy="1170217"/>
          </a:xfrm>
          <a:prstGeom prst="rect">
            <a:avLst/>
          </a:prstGeom>
          <a:solidFill>
            <a:schemeClr val="accent6">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pt-PT" sz="4400" b="1" dirty="0"/>
              <a:t>CONCLUSION</a:t>
            </a:r>
          </a:p>
        </p:txBody>
      </p:sp>
      <p:sp>
        <p:nvSpPr>
          <p:cNvPr id="68" name="CaixaDeTexto 67">
            <a:extLst>
              <a:ext uri="{FF2B5EF4-FFF2-40B4-BE49-F238E27FC236}">
                <a16:creationId xmlns:a16="http://schemas.microsoft.com/office/drawing/2014/main" id="{CDAA7676-2462-4C26-8471-19B4E4DA0C68}"/>
              </a:ext>
            </a:extLst>
          </p:cNvPr>
          <p:cNvSpPr txBox="1"/>
          <p:nvPr/>
        </p:nvSpPr>
        <p:spPr>
          <a:xfrm>
            <a:off x="1083126" y="46980713"/>
            <a:ext cx="24207253" cy="3431709"/>
          </a:xfrm>
          <a:prstGeom prst="rect">
            <a:avLst/>
          </a:prstGeom>
          <a:noFill/>
        </p:spPr>
        <p:txBody>
          <a:bodyPr wrap="square">
            <a:spAutoFit/>
          </a:bodyPr>
          <a:lstStyle/>
          <a:p>
            <a:pPr algn="just"/>
            <a:r>
              <a:rPr lang="en-US" sz="3100" b="1" dirty="0">
                <a:solidFill>
                  <a:srgbClr val="1C1D1E"/>
                </a:solidFill>
              </a:rPr>
              <a:t>Acknowledgements: </a:t>
            </a:r>
            <a:r>
              <a:rPr lang="en-US" sz="3100" dirty="0">
                <a:solidFill>
                  <a:srgbClr val="1C1D1E"/>
                </a:solidFill>
              </a:rPr>
              <a:t>We would like to thank the contribution of the panel of experts invited to the validation study: Professor </a:t>
            </a:r>
            <a:r>
              <a:rPr lang="en-US" sz="3100" dirty="0" err="1">
                <a:solidFill>
                  <a:srgbClr val="1C1D1E"/>
                </a:solidFill>
              </a:rPr>
              <a:t>Cármen</a:t>
            </a:r>
            <a:r>
              <a:rPr lang="en-US" sz="3100" dirty="0">
                <a:solidFill>
                  <a:srgbClr val="1C1D1E"/>
                </a:solidFill>
              </a:rPr>
              <a:t> Lisboa, Professor Cristina Vaz de Almeida, and Professor Marta de Sousa Pinto.</a:t>
            </a:r>
          </a:p>
          <a:p>
            <a:pPr algn="just"/>
            <a:r>
              <a:rPr lang="en-US" sz="3100" b="1" dirty="0">
                <a:solidFill>
                  <a:srgbClr val="1C1D1E"/>
                </a:solidFill>
              </a:rPr>
              <a:t>Funding</a:t>
            </a:r>
            <a:r>
              <a:rPr lang="en-US" sz="3100" dirty="0">
                <a:solidFill>
                  <a:srgbClr val="1C1D1E"/>
                </a:solidFill>
              </a:rPr>
              <a:t>: This work was supported by national funds from FCT—</a:t>
            </a:r>
            <a:r>
              <a:rPr lang="en-US" sz="3100" dirty="0" err="1">
                <a:solidFill>
                  <a:srgbClr val="1C1D1E"/>
                </a:solidFill>
              </a:rPr>
              <a:t>Fundação</a:t>
            </a:r>
            <a:r>
              <a:rPr lang="en-US" sz="3100" dirty="0">
                <a:solidFill>
                  <a:srgbClr val="1C1D1E"/>
                </a:solidFill>
              </a:rPr>
              <a:t> para a </a:t>
            </a:r>
            <a:r>
              <a:rPr lang="en-US" sz="3100" dirty="0" err="1">
                <a:solidFill>
                  <a:srgbClr val="1C1D1E"/>
                </a:solidFill>
              </a:rPr>
              <a:t>Ciência</a:t>
            </a:r>
            <a:r>
              <a:rPr lang="en-US" sz="3100" dirty="0">
                <a:solidFill>
                  <a:srgbClr val="1C1D1E"/>
                </a:solidFill>
              </a:rPr>
              <a:t> e a </a:t>
            </a:r>
            <a:r>
              <a:rPr lang="en-US" sz="3100" dirty="0" err="1">
                <a:solidFill>
                  <a:srgbClr val="1C1D1E"/>
                </a:solidFill>
              </a:rPr>
              <a:t>Tecnologia</a:t>
            </a:r>
            <a:r>
              <a:rPr lang="en-US" sz="3100" dirty="0">
                <a:solidFill>
                  <a:srgbClr val="1C1D1E"/>
                </a:solidFill>
              </a:rPr>
              <a:t>, I.P., in the scope of the project UIDP/04378/2020 (</a:t>
            </a:r>
            <a:r>
              <a:rPr lang="en-US" sz="3100" dirty="0" err="1">
                <a:solidFill>
                  <a:srgbClr val="1C1D1E"/>
                </a:solidFill>
              </a:rPr>
              <a:t>doi</a:t>
            </a:r>
            <a:r>
              <a:rPr lang="en-US" sz="3100" dirty="0">
                <a:solidFill>
                  <a:srgbClr val="1C1D1E"/>
                </a:solidFill>
              </a:rPr>
              <a:t>: 10.54499/UIDP/04378/2020) and UIDB/04378/2020 (</a:t>
            </a:r>
            <a:r>
              <a:rPr lang="en-US" sz="3100" dirty="0" err="1">
                <a:solidFill>
                  <a:srgbClr val="1C1D1E"/>
                </a:solidFill>
              </a:rPr>
              <a:t>doi</a:t>
            </a:r>
            <a:r>
              <a:rPr lang="en-US" sz="3100" dirty="0">
                <a:solidFill>
                  <a:srgbClr val="1C1D1E"/>
                </a:solidFill>
              </a:rPr>
              <a:t>: 10.54499/UIDB/04378/2020) of the Research Unit on Applied Molecular Biosciences—UCIBIO and the project LA/P/0140/2020 of the Associate Laboratory Institute for Health and Bioeconomy—i4HB (</a:t>
            </a:r>
            <a:r>
              <a:rPr lang="en-US" sz="3100" dirty="0" err="1">
                <a:solidFill>
                  <a:srgbClr val="1C1D1E"/>
                </a:solidFill>
              </a:rPr>
              <a:t>doi</a:t>
            </a:r>
            <a:r>
              <a:rPr lang="en-US" sz="3100" dirty="0">
                <a:solidFill>
                  <a:srgbClr val="1C1D1E"/>
                </a:solidFill>
              </a:rPr>
              <a:t>: 10.54499/LA/P/0140/2020). Marta Salvador Ferreira acknowledges the Ph.D. research grant by project reference SFRH/BD/144864/2019 and DOI identifier https://doi.org/10.54499/SFRH/BD/144864/2019, fully supported by national funding by FCT, Foundation for Science and Technology.</a:t>
            </a:r>
            <a:endParaRPr lang="pt-PT" sz="3100" dirty="0"/>
          </a:p>
        </p:txBody>
      </p:sp>
      <p:graphicFrame>
        <p:nvGraphicFramePr>
          <p:cNvPr id="33" name="Tabela 32">
            <a:extLst>
              <a:ext uri="{FF2B5EF4-FFF2-40B4-BE49-F238E27FC236}">
                <a16:creationId xmlns:a16="http://schemas.microsoft.com/office/drawing/2014/main" id="{263AAF27-471B-00A2-6FD2-7AAD4151FEC3}"/>
              </a:ext>
            </a:extLst>
          </p:cNvPr>
          <p:cNvGraphicFramePr>
            <a:graphicFrameLocks noGrp="1"/>
          </p:cNvGraphicFramePr>
          <p:nvPr>
            <p:extLst>
              <p:ext uri="{D42A27DB-BD31-4B8C-83A1-F6EECF244321}">
                <p14:modId xmlns:p14="http://schemas.microsoft.com/office/powerpoint/2010/main" val="1921535732"/>
              </p:ext>
            </p:extLst>
          </p:nvPr>
        </p:nvGraphicFramePr>
        <p:xfrm>
          <a:off x="13226143" y="9960427"/>
          <a:ext cx="208280" cy="1063435"/>
        </p:xfrm>
        <a:graphic>
          <a:graphicData uri="http://schemas.openxmlformats.org/drawingml/2006/table">
            <a:tbl>
              <a:tblPr/>
              <a:tblGrid>
                <a:gridCol w="208280">
                  <a:extLst>
                    <a:ext uri="{9D8B030D-6E8A-4147-A177-3AD203B41FA5}">
                      <a16:colId xmlns:a16="http://schemas.microsoft.com/office/drawing/2014/main" val="2759082880"/>
                    </a:ext>
                  </a:extLst>
                </a:gridCol>
              </a:tblGrid>
              <a:tr h="0">
                <a:tc>
                  <a:txBody>
                    <a:bodyPr/>
                    <a:lstStyle/>
                    <a:p>
                      <a:endParaRPr lang="pt-PT" dirty="0"/>
                    </a:p>
                  </a:txBody>
                  <a:tcPr>
                    <a:lnL w="3175" cmpd="sng">
                      <a:solidFill>
                        <a:schemeClr val="tx1"/>
                      </a:solidFill>
                      <a:prstDash val="solid"/>
                    </a:lnL>
                    <a:lnR w="3175" cmpd="sng">
                      <a:solidFill>
                        <a:schemeClr val="tx1"/>
                      </a:solidFill>
                      <a:prstDash val="solid"/>
                    </a:lnR>
                    <a:lnT w="3175" cmpd="sng">
                      <a:solidFill>
                        <a:schemeClr val="tx1"/>
                      </a:solidFill>
                      <a:prstDash val="solid"/>
                    </a:lnT>
                    <a:lnB w="3175" cmpd="sng">
                      <a:solidFill>
                        <a:schemeClr val="tx1"/>
                      </a:solidFill>
                      <a:prstDash val="solid"/>
                    </a:lnB>
                  </a:tcPr>
                </a:tc>
                <a:extLst>
                  <a:ext uri="{0D108BD9-81ED-4DB2-BD59-A6C34878D82A}">
                    <a16:rowId xmlns:a16="http://schemas.microsoft.com/office/drawing/2014/main" val="4287683873"/>
                  </a:ext>
                </a:extLst>
              </a:tr>
            </a:tbl>
          </a:graphicData>
        </a:graphic>
      </p:graphicFrame>
      <p:sp>
        <p:nvSpPr>
          <p:cNvPr id="74" name="CaixaDeTexto 73">
            <a:extLst>
              <a:ext uri="{FF2B5EF4-FFF2-40B4-BE49-F238E27FC236}">
                <a16:creationId xmlns:a16="http://schemas.microsoft.com/office/drawing/2014/main" id="{F497D7C9-E2D1-45B2-12F3-16D6CEE4605A}"/>
              </a:ext>
            </a:extLst>
          </p:cNvPr>
          <p:cNvSpPr txBox="1"/>
          <p:nvPr/>
        </p:nvSpPr>
        <p:spPr>
          <a:xfrm>
            <a:off x="2579345" y="43571319"/>
            <a:ext cx="28329445" cy="3073277"/>
          </a:xfrm>
          <a:prstGeom prst="rect">
            <a:avLst/>
          </a:prstGeom>
          <a:noFill/>
        </p:spPr>
        <p:txBody>
          <a:bodyPr wrap="square">
            <a:spAutoFit/>
          </a:bodyPr>
          <a:lstStyle/>
          <a:p>
            <a:pPr marL="514350" indent="-514350" algn="just">
              <a:lnSpc>
                <a:spcPct val="150000"/>
              </a:lnSpc>
              <a:spcAft>
                <a:spcPts val="800"/>
              </a:spcAft>
              <a:buAutoNum type="arabicParenBoth"/>
            </a:pPr>
            <a:r>
              <a:rPr lang="en-US" sz="3100" dirty="0">
                <a:effectLst/>
                <a:ea typeface="Calibri" panose="020F0502020204030204" pitchFamily="34" charset="0"/>
              </a:rPr>
              <a:t>Sorensen K, Van den </a:t>
            </a:r>
            <a:r>
              <a:rPr lang="en-US" sz="3100" dirty="0" err="1">
                <a:effectLst/>
                <a:ea typeface="Calibri" panose="020F0502020204030204" pitchFamily="34" charset="0"/>
              </a:rPr>
              <a:t>Broucke</a:t>
            </a:r>
            <a:r>
              <a:rPr lang="en-US" sz="3100" dirty="0">
                <a:effectLst/>
                <a:ea typeface="Calibri" panose="020F0502020204030204" pitchFamily="34" charset="0"/>
              </a:rPr>
              <a:t> S, </a:t>
            </a:r>
            <a:r>
              <a:rPr lang="en-US" sz="3100" dirty="0" err="1">
                <a:effectLst/>
                <a:ea typeface="Calibri" panose="020F0502020204030204" pitchFamily="34" charset="0"/>
              </a:rPr>
              <a:t>Fullam</a:t>
            </a:r>
            <a:r>
              <a:rPr lang="en-US" sz="3100" dirty="0">
                <a:effectLst/>
                <a:ea typeface="Calibri" panose="020F0502020204030204" pitchFamily="34" charset="0"/>
              </a:rPr>
              <a:t> J, Doyle G, </a:t>
            </a:r>
            <a:r>
              <a:rPr lang="en-US" sz="3100" dirty="0" err="1">
                <a:effectLst/>
                <a:ea typeface="Calibri" panose="020F0502020204030204" pitchFamily="34" charset="0"/>
              </a:rPr>
              <a:t>Pelikan</a:t>
            </a:r>
            <a:r>
              <a:rPr lang="en-US" sz="3100" dirty="0">
                <a:effectLst/>
                <a:ea typeface="Calibri" panose="020F0502020204030204" pitchFamily="34" charset="0"/>
              </a:rPr>
              <a:t> J, </a:t>
            </a:r>
            <a:r>
              <a:rPr lang="en-US" sz="3100" dirty="0" err="1">
                <a:effectLst/>
                <a:ea typeface="Calibri" panose="020F0502020204030204" pitchFamily="34" charset="0"/>
              </a:rPr>
              <a:t>Slonska</a:t>
            </a:r>
            <a:r>
              <a:rPr lang="en-US" sz="3100" dirty="0">
                <a:effectLst/>
                <a:ea typeface="Calibri" panose="020F0502020204030204" pitchFamily="34" charset="0"/>
              </a:rPr>
              <a:t> Z, et al. Health literacy and public health: a systematic review and integration of definitions and models. BMC Public Health. 2012;12:80.</a:t>
            </a:r>
          </a:p>
          <a:p>
            <a:pPr marL="514350" indent="-514350" algn="just">
              <a:lnSpc>
                <a:spcPct val="150000"/>
              </a:lnSpc>
              <a:spcAft>
                <a:spcPts val="800"/>
              </a:spcAft>
              <a:buAutoNum type="arabicParenBoth"/>
            </a:pPr>
            <a:r>
              <a:rPr lang="pt-PT" sz="3100" dirty="0" err="1">
                <a:ea typeface="Calibri" panose="020F0502020204030204" pitchFamily="34" charset="0"/>
              </a:rPr>
              <a:t>Sorensen</a:t>
            </a:r>
            <a:r>
              <a:rPr lang="pt-PT" sz="3100" dirty="0">
                <a:ea typeface="Calibri" panose="020F0502020204030204" pitchFamily="34" charset="0"/>
              </a:rPr>
              <a:t> K, </a:t>
            </a:r>
            <a:r>
              <a:rPr lang="pt-PT" sz="3100" dirty="0" err="1">
                <a:ea typeface="Calibri" panose="020F0502020204030204" pitchFamily="34" charset="0"/>
              </a:rPr>
              <a:t>Pelikan</a:t>
            </a:r>
            <a:r>
              <a:rPr lang="pt-PT" sz="3100" dirty="0">
                <a:ea typeface="Calibri" panose="020F0502020204030204" pitchFamily="34" charset="0"/>
              </a:rPr>
              <a:t> JM, </a:t>
            </a:r>
            <a:r>
              <a:rPr lang="pt-PT" sz="3100" dirty="0" err="1">
                <a:ea typeface="Calibri" panose="020F0502020204030204" pitchFamily="34" charset="0"/>
              </a:rPr>
              <a:t>Rothlin</a:t>
            </a:r>
            <a:r>
              <a:rPr lang="pt-PT" sz="3100" dirty="0">
                <a:ea typeface="Calibri" panose="020F0502020204030204" pitchFamily="34" charset="0"/>
              </a:rPr>
              <a:t> F, </a:t>
            </a:r>
            <a:r>
              <a:rPr lang="pt-PT" sz="3100" dirty="0" err="1">
                <a:ea typeface="Calibri" panose="020F0502020204030204" pitchFamily="34" charset="0"/>
              </a:rPr>
              <a:t>Ganahl</a:t>
            </a:r>
            <a:r>
              <a:rPr lang="pt-PT" sz="3100" dirty="0">
                <a:ea typeface="Calibri" panose="020F0502020204030204" pitchFamily="34" charset="0"/>
              </a:rPr>
              <a:t> K, </a:t>
            </a:r>
            <a:r>
              <a:rPr lang="pt-PT" sz="3100" dirty="0" err="1">
                <a:ea typeface="Calibri" panose="020F0502020204030204" pitchFamily="34" charset="0"/>
              </a:rPr>
              <a:t>Slonska</a:t>
            </a:r>
            <a:r>
              <a:rPr lang="pt-PT" sz="3100" dirty="0">
                <a:ea typeface="Calibri" panose="020F0502020204030204" pitchFamily="34" charset="0"/>
              </a:rPr>
              <a:t> Z, </a:t>
            </a:r>
            <a:r>
              <a:rPr lang="pt-PT" sz="3100" dirty="0" err="1">
                <a:ea typeface="Calibri" panose="020F0502020204030204" pitchFamily="34" charset="0"/>
              </a:rPr>
              <a:t>Doyle</a:t>
            </a:r>
            <a:r>
              <a:rPr lang="pt-PT" sz="3100" dirty="0">
                <a:ea typeface="Calibri" panose="020F0502020204030204" pitchFamily="34" charset="0"/>
              </a:rPr>
              <a:t> G, </a:t>
            </a:r>
            <a:r>
              <a:rPr lang="pt-PT" sz="3100" dirty="0" err="1">
                <a:ea typeface="Calibri" panose="020F0502020204030204" pitchFamily="34" charset="0"/>
              </a:rPr>
              <a:t>et</a:t>
            </a:r>
            <a:r>
              <a:rPr lang="pt-PT" sz="3100" dirty="0">
                <a:ea typeface="Calibri" panose="020F0502020204030204" pitchFamily="34" charset="0"/>
              </a:rPr>
              <a:t> al. </a:t>
            </a:r>
            <a:r>
              <a:rPr lang="pt-PT" sz="3100" dirty="0" err="1">
                <a:ea typeface="Calibri" panose="020F0502020204030204" pitchFamily="34" charset="0"/>
              </a:rPr>
              <a:t>Health</a:t>
            </a:r>
            <a:r>
              <a:rPr lang="pt-PT" sz="3100" dirty="0">
                <a:ea typeface="Calibri" panose="020F0502020204030204" pitchFamily="34" charset="0"/>
              </a:rPr>
              <a:t> </a:t>
            </a:r>
            <a:r>
              <a:rPr lang="pt-PT" sz="3100" dirty="0" err="1">
                <a:ea typeface="Calibri" panose="020F0502020204030204" pitchFamily="34" charset="0"/>
              </a:rPr>
              <a:t>literacy</a:t>
            </a:r>
            <a:r>
              <a:rPr lang="pt-PT" sz="3100" dirty="0">
                <a:ea typeface="Calibri" panose="020F0502020204030204" pitchFamily="34" charset="0"/>
              </a:rPr>
              <a:t> in </a:t>
            </a:r>
            <a:r>
              <a:rPr lang="pt-PT" sz="3100" dirty="0" err="1">
                <a:ea typeface="Calibri" panose="020F0502020204030204" pitchFamily="34" charset="0"/>
              </a:rPr>
              <a:t>Europe</a:t>
            </a:r>
            <a:r>
              <a:rPr lang="pt-PT" sz="3100" dirty="0">
                <a:ea typeface="Calibri" panose="020F0502020204030204" pitchFamily="34" charset="0"/>
              </a:rPr>
              <a:t>: </a:t>
            </a:r>
            <a:r>
              <a:rPr lang="pt-PT" sz="3100" dirty="0" err="1">
                <a:ea typeface="Calibri" panose="020F0502020204030204" pitchFamily="34" charset="0"/>
              </a:rPr>
              <a:t>comparative</a:t>
            </a:r>
            <a:r>
              <a:rPr lang="pt-PT" sz="3100" dirty="0">
                <a:ea typeface="Calibri" panose="020F0502020204030204" pitchFamily="34" charset="0"/>
              </a:rPr>
              <a:t> </a:t>
            </a:r>
            <a:r>
              <a:rPr lang="pt-PT" sz="3100" dirty="0" err="1">
                <a:ea typeface="Calibri" panose="020F0502020204030204" pitchFamily="34" charset="0"/>
              </a:rPr>
              <a:t>results</a:t>
            </a:r>
            <a:r>
              <a:rPr lang="pt-PT" sz="3100" dirty="0">
                <a:ea typeface="Calibri" panose="020F0502020204030204" pitchFamily="34" charset="0"/>
              </a:rPr>
              <a:t> </a:t>
            </a:r>
            <a:r>
              <a:rPr lang="pt-PT" sz="3100" dirty="0" err="1">
                <a:ea typeface="Calibri" panose="020F0502020204030204" pitchFamily="34" charset="0"/>
              </a:rPr>
              <a:t>of</a:t>
            </a:r>
            <a:r>
              <a:rPr lang="pt-PT" sz="3100" dirty="0">
                <a:ea typeface="Calibri" panose="020F0502020204030204" pitchFamily="34" charset="0"/>
              </a:rPr>
              <a:t> </a:t>
            </a:r>
            <a:r>
              <a:rPr lang="pt-PT" sz="3100" dirty="0" err="1">
                <a:ea typeface="Calibri" panose="020F0502020204030204" pitchFamily="34" charset="0"/>
              </a:rPr>
              <a:t>the</a:t>
            </a:r>
            <a:r>
              <a:rPr lang="pt-PT" sz="3100" dirty="0">
                <a:ea typeface="Calibri" panose="020F0502020204030204" pitchFamily="34" charset="0"/>
              </a:rPr>
              <a:t> </a:t>
            </a:r>
            <a:r>
              <a:rPr lang="pt-PT" sz="3100" dirty="0" err="1">
                <a:ea typeface="Calibri" panose="020F0502020204030204" pitchFamily="34" charset="0"/>
              </a:rPr>
              <a:t>European</a:t>
            </a:r>
            <a:r>
              <a:rPr lang="pt-PT" sz="3100" dirty="0">
                <a:ea typeface="Calibri" panose="020F0502020204030204" pitchFamily="34" charset="0"/>
              </a:rPr>
              <a:t> </a:t>
            </a:r>
            <a:r>
              <a:rPr lang="pt-PT" sz="3100" dirty="0" err="1">
                <a:ea typeface="Calibri" panose="020F0502020204030204" pitchFamily="34" charset="0"/>
              </a:rPr>
              <a:t>health</a:t>
            </a:r>
            <a:r>
              <a:rPr lang="pt-PT" sz="3100" dirty="0">
                <a:ea typeface="Calibri" panose="020F0502020204030204" pitchFamily="34" charset="0"/>
              </a:rPr>
              <a:t> </a:t>
            </a:r>
            <a:r>
              <a:rPr lang="pt-PT" sz="3100" dirty="0" err="1">
                <a:ea typeface="Calibri" panose="020F0502020204030204" pitchFamily="34" charset="0"/>
              </a:rPr>
              <a:t>literacy</a:t>
            </a:r>
            <a:r>
              <a:rPr lang="pt-PT" sz="3100" dirty="0">
                <a:ea typeface="Calibri" panose="020F0502020204030204" pitchFamily="34" charset="0"/>
              </a:rPr>
              <a:t> </a:t>
            </a:r>
            <a:r>
              <a:rPr lang="pt-PT" sz="3100" dirty="0" err="1">
                <a:ea typeface="Calibri" panose="020F0502020204030204" pitchFamily="34" charset="0"/>
              </a:rPr>
              <a:t>survey</a:t>
            </a:r>
            <a:r>
              <a:rPr lang="pt-PT" sz="3100" dirty="0">
                <a:ea typeface="Calibri" panose="020F0502020204030204" pitchFamily="34" charset="0"/>
              </a:rPr>
              <a:t> (HLS-EU). </a:t>
            </a:r>
            <a:r>
              <a:rPr lang="pt-PT" sz="3100" dirty="0" err="1">
                <a:ea typeface="Calibri" panose="020F0502020204030204" pitchFamily="34" charset="0"/>
              </a:rPr>
              <a:t>Eur</a:t>
            </a:r>
            <a:r>
              <a:rPr lang="pt-PT" sz="3100" dirty="0">
                <a:ea typeface="Calibri" panose="020F0502020204030204" pitchFamily="34" charset="0"/>
              </a:rPr>
              <a:t> J </a:t>
            </a:r>
            <a:r>
              <a:rPr lang="pt-PT" sz="3100" dirty="0" err="1">
                <a:ea typeface="Calibri" panose="020F0502020204030204" pitchFamily="34" charset="0"/>
              </a:rPr>
              <a:t>Public</a:t>
            </a:r>
            <a:r>
              <a:rPr lang="pt-PT" sz="3100" dirty="0">
                <a:ea typeface="Calibri" panose="020F0502020204030204" pitchFamily="34" charset="0"/>
              </a:rPr>
              <a:t> </a:t>
            </a:r>
            <a:r>
              <a:rPr lang="pt-PT" sz="3100" dirty="0" err="1">
                <a:ea typeface="Calibri" panose="020F0502020204030204" pitchFamily="34" charset="0"/>
              </a:rPr>
              <a:t>Health</a:t>
            </a:r>
            <a:r>
              <a:rPr lang="pt-PT" sz="3100" dirty="0">
                <a:ea typeface="Calibri" panose="020F0502020204030204" pitchFamily="34" charset="0"/>
              </a:rPr>
              <a:t>. 2015;25(6):1053-8.</a:t>
            </a:r>
          </a:p>
        </p:txBody>
      </p:sp>
      <p:sp>
        <p:nvSpPr>
          <p:cNvPr id="75" name="Retângulo 74">
            <a:extLst>
              <a:ext uri="{FF2B5EF4-FFF2-40B4-BE49-F238E27FC236}">
                <a16:creationId xmlns:a16="http://schemas.microsoft.com/office/drawing/2014/main" id="{DA7CEF37-4078-03A3-7494-30B509AB4512}"/>
              </a:ext>
            </a:extLst>
          </p:cNvPr>
          <p:cNvSpPr/>
          <p:nvPr/>
        </p:nvSpPr>
        <p:spPr>
          <a:xfrm rot="16200000">
            <a:off x="-43546" y="44478051"/>
            <a:ext cx="3443207" cy="1170217"/>
          </a:xfrm>
          <a:prstGeom prst="rect">
            <a:avLst/>
          </a:prstGeom>
          <a:solidFill>
            <a:schemeClr val="accent6">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pt-PT" sz="4400" b="1" dirty="0"/>
              <a:t>REFERENCES</a:t>
            </a:r>
          </a:p>
        </p:txBody>
      </p:sp>
      <p:pic>
        <p:nvPicPr>
          <p:cNvPr id="2054" name="Gráfico 4" descr="Seta Para a Direita destaque">
            <a:extLst>
              <a:ext uri="{FF2B5EF4-FFF2-40B4-BE49-F238E27FC236}">
                <a16:creationId xmlns:a16="http://schemas.microsoft.com/office/drawing/2014/main" id="{82FAC782-FD0A-F5D8-2C4E-06C40B81145F}"/>
              </a:ext>
            </a:extLst>
          </p:cNvPr>
          <p:cNvPicPr>
            <a:picLocks noChangeArrowheads="1"/>
          </p:cNvPicPr>
          <p:nvPr/>
        </p:nvPicPr>
        <p:blipFill>
          <a:blip r:embed="rId11">
            <a:extLst>
              <a:ext uri="{28A0092B-C50C-407E-A947-70E740481C1C}">
                <a14:useLocalDpi xmlns:a14="http://schemas.microsoft.com/office/drawing/2010/main" val="0"/>
              </a:ext>
            </a:extLst>
          </a:blip>
          <a:srcRect l="-2267" t="-59242" r="-2042" b="-58768"/>
          <a:stretch>
            <a:fillRect/>
          </a:stretch>
        </p:blipFill>
        <p:spPr bwMode="auto">
          <a:xfrm>
            <a:off x="641350" y="88900"/>
            <a:ext cx="292100" cy="2921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Gráfico 5" descr="Seta Para a Direita destaque">
            <a:extLst>
              <a:ext uri="{FF2B5EF4-FFF2-40B4-BE49-F238E27FC236}">
                <a16:creationId xmlns:a16="http://schemas.microsoft.com/office/drawing/2014/main" id="{F4A9FE73-BF91-44F9-44E9-33305E8D19D4}"/>
              </a:ext>
            </a:extLst>
          </p:cNvPr>
          <p:cNvPicPr>
            <a:picLocks noChangeArrowheads="1"/>
          </p:cNvPicPr>
          <p:nvPr/>
        </p:nvPicPr>
        <p:blipFill>
          <a:blip r:embed="rId11">
            <a:extLst>
              <a:ext uri="{28A0092B-C50C-407E-A947-70E740481C1C}">
                <a14:useLocalDpi xmlns:a14="http://schemas.microsoft.com/office/drawing/2010/main" val="0"/>
              </a:ext>
            </a:extLst>
          </a:blip>
          <a:srcRect l="-2267" t="-59242" r="-2042" b="-58768"/>
          <a:stretch>
            <a:fillRect/>
          </a:stretch>
        </p:blipFill>
        <p:spPr bwMode="auto">
          <a:xfrm>
            <a:off x="635000" y="47625"/>
            <a:ext cx="292100" cy="2921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Gráfico 6" descr="Seta Para a Direita destaque">
            <a:extLst>
              <a:ext uri="{FF2B5EF4-FFF2-40B4-BE49-F238E27FC236}">
                <a16:creationId xmlns:a16="http://schemas.microsoft.com/office/drawing/2014/main" id="{117A2F6B-A023-5127-0BAE-9A390F4235F1}"/>
              </a:ext>
            </a:extLst>
          </p:cNvPr>
          <p:cNvPicPr>
            <a:picLocks noChangeArrowheads="1"/>
          </p:cNvPicPr>
          <p:nvPr/>
        </p:nvPicPr>
        <p:blipFill>
          <a:blip r:embed="rId11">
            <a:extLst>
              <a:ext uri="{28A0092B-C50C-407E-A947-70E740481C1C}">
                <a14:useLocalDpi xmlns:a14="http://schemas.microsoft.com/office/drawing/2010/main" val="0"/>
              </a:ext>
            </a:extLst>
          </a:blip>
          <a:srcRect l="-2267" t="-59242" r="-2042" b="-58768"/>
          <a:stretch>
            <a:fillRect/>
          </a:stretch>
        </p:blipFill>
        <p:spPr bwMode="auto">
          <a:xfrm>
            <a:off x="642938" y="0"/>
            <a:ext cx="292100" cy="2921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7" name="Objeto 36">
            <a:extLst>
              <a:ext uri="{FF2B5EF4-FFF2-40B4-BE49-F238E27FC236}">
                <a16:creationId xmlns:a16="http://schemas.microsoft.com/office/drawing/2014/main" id="{96E0C4FF-2BA0-CB03-66FE-8C1138A327FD}"/>
              </a:ext>
            </a:extLst>
          </p:cNvPr>
          <p:cNvGraphicFramePr>
            <a:graphicFrameLocks noChangeAspect="1"/>
          </p:cNvGraphicFramePr>
          <p:nvPr>
            <p:extLst>
              <p:ext uri="{D42A27DB-BD31-4B8C-83A1-F6EECF244321}">
                <p14:modId xmlns:p14="http://schemas.microsoft.com/office/powerpoint/2010/main" val="2731119439"/>
              </p:ext>
            </p:extLst>
          </p:nvPr>
        </p:nvGraphicFramePr>
        <p:xfrm>
          <a:off x="26873298" y="3162884"/>
          <a:ext cx="4056108" cy="2704072"/>
        </p:xfrm>
        <a:graphic>
          <a:graphicData uri="http://schemas.openxmlformats.org/presentationml/2006/ole">
            <mc:AlternateContent xmlns:mc="http://schemas.openxmlformats.org/markup-compatibility/2006">
              <mc:Choice xmlns:v="urn:schemas-microsoft-com:vml" Requires="v">
                <p:oleObj name="Image" r:id="rId12" imgW="4380840" imgH="2920320" progId="Photoshop.Image.16">
                  <p:embed/>
                </p:oleObj>
              </mc:Choice>
              <mc:Fallback>
                <p:oleObj name="Image" r:id="rId12" imgW="4380840" imgH="2920320" progId="Photoshop.Image.16">
                  <p:embed/>
                  <p:pic>
                    <p:nvPicPr>
                      <p:cNvPr id="0" name=""/>
                      <p:cNvPicPr/>
                      <p:nvPr/>
                    </p:nvPicPr>
                    <p:blipFill>
                      <a:blip r:embed="rId13"/>
                      <a:stretch>
                        <a:fillRect/>
                      </a:stretch>
                    </p:blipFill>
                    <p:spPr>
                      <a:xfrm>
                        <a:off x="26873298" y="3162884"/>
                        <a:ext cx="4056108" cy="2704072"/>
                      </a:xfrm>
                      <a:prstGeom prst="rect">
                        <a:avLst/>
                      </a:prstGeom>
                    </p:spPr>
                  </p:pic>
                </p:oleObj>
              </mc:Fallback>
            </mc:AlternateContent>
          </a:graphicData>
        </a:graphic>
      </p:graphicFrame>
      <p:sp>
        <p:nvSpPr>
          <p:cNvPr id="26" name="Retângulo 25">
            <a:extLst>
              <a:ext uri="{FF2B5EF4-FFF2-40B4-BE49-F238E27FC236}">
                <a16:creationId xmlns:a16="http://schemas.microsoft.com/office/drawing/2014/main" id="{AF9E691E-4448-6CAE-3B6A-A48165EA384B}"/>
              </a:ext>
            </a:extLst>
          </p:cNvPr>
          <p:cNvSpPr/>
          <p:nvPr/>
        </p:nvSpPr>
        <p:spPr>
          <a:xfrm rot="16200000">
            <a:off x="-288311" y="13852024"/>
            <a:ext cx="3903504" cy="1140986"/>
          </a:xfrm>
          <a:prstGeom prst="rect">
            <a:avLst/>
          </a:prstGeom>
          <a:solidFill>
            <a:schemeClr val="accent6">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pt-PT" sz="4200" b="1" dirty="0"/>
              <a:t>INTRODUCTION</a:t>
            </a:r>
          </a:p>
        </p:txBody>
      </p:sp>
      <p:sp>
        <p:nvSpPr>
          <p:cNvPr id="27" name="Retângulo 26">
            <a:extLst>
              <a:ext uri="{FF2B5EF4-FFF2-40B4-BE49-F238E27FC236}">
                <a16:creationId xmlns:a16="http://schemas.microsoft.com/office/drawing/2014/main" id="{8ACDD08A-3FE2-4EFC-3822-5E7EA32D2372}"/>
              </a:ext>
            </a:extLst>
          </p:cNvPr>
          <p:cNvSpPr/>
          <p:nvPr/>
        </p:nvSpPr>
        <p:spPr>
          <a:xfrm rot="16200000">
            <a:off x="14279294" y="13829148"/>
            <a:ext cx="3903505" cy="1140986"/>
          </a:xfrm>
          <a:prstGeom prst="rect">
            <a:avLst/>
          </a:prstGeom>
          <a:solidFill>
            <a:schemeClr val="accent6">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pt-PT" sz="4400" b="1" dirty="0"/>
              <a:t>AIMS</a:t>
            </a:r>
          </a:p>
        </p:txBody>
      </p:sp>
      <p:pic>
        <p:nvPicPr>
          <p:cNvPr id="1030" name="Picture 6" descr="Logo - FCT — Escola Superior de Saúde">
            <a:extLst>
              <a:ext uri="{FF2B5EF4-FFF2-40B4-BE49-F238E27FC236}">
                <a16:creationId xmlns:a16="http://schemas.microsoft.com/office/drawing/2014/main" id="{99A76EFC-A596-A2FB-FD2A-0862EB0BFEF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7289265" y="49449504"/>
            <a:ext cx="3152615" cy="962918"/>
          </a:xfrm>
          <a:prstGeom prst="rect">
            <a:avLst/>
          </a:prstGeom>
          <a:noFill/>
          <a:extLst>
            <a:ext uri="{909E8E84-426E-40DD-AFC4-6F175D3DCCD1}">
              <a14:hiddenFill xmlns:a14="http://schemas.microsoft.com/office/drawing/2010/main">
                <a:solidFill>
                  <a:srgbClr val="FFFFFF"/>
                </a:solidFill>
              </a14:hiddenFill>
            </a:ext>
          </a:extLst>
        </p:spPr>
      </p:pic>
      <p:sp>
        <p:nvSpPr>
          <p:cNvPr id="63" name="Retângulo 62">
            <a:extLst>
              <a:ext uri="{FF2B5EF4-FFF2-40B4-BE49-F238E27FC236}">
                <a16:creationId xmlns:a16="http://schemas.microsoft.com/office/drawing/2014/main" id="{3797533E-FEE2-1A01-1D17-517D91864F66}"/>
              </a:ext>
            </a:extLst>
          </p:cNvPr>
          <p:cNvSpPr/>
          <p:nvPr/>
        </p:nvSpPr>
        <p:spPr>
          <a:xfrm rot="16200000">
            <a:off x="-5939434" y="30866897"/>
            <a:ext cx="15186108" cy="1140987"/>
          </a:xfrm>
          <a:prstGeom prst="rect">
            <a:avLst/>
          </a:prstGeom>
          <a:solidFill>
            <a:schemeClr val="accent6">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pt-PT" sz="4400" b="1" dirty="0"/>
              <a:t>RESULTS AND DISCUSSION</a:t>
            </a:r>
          </a:p>
        </p:txBody>
      </p:sp>
      <p:graphicFrame>
        <p:nvGraphicFramePr>
          <p:cNvPr id="67" name="Diagrama 66">
            <a:extLst>
              <a:ext uri="{FF2B5EF4-FFF2-40B4-BE49-F238E27FC236}">
                <a16:creationId xmlns:a16="http://schemas.microsoft.com/office/drawing/2014/main" id="{298D52F3-3F9A-D1DE-B4E5-4EAF70BCA589}"/>
              </a:ext>
            </a:extLst>
          </p:cNvPr>
          <p:cNvGraphicFramePr/>
          <p:nvPr>
            <p:extLst>
              <p:ext uri="{D42A27DB-BD31-4B8C-83A1-F6EECF244321}">
                <p14:modId xmlns:p14="http://schemas.microsoft.com/office/powerpoint/2010/main" val="3271777502"/>
              </p:ext>
            </p:extLst>
          </p:nvPr>
        </p:nvGraphicFramePr>
        <p:xfrm>
          <a:off x="2180588" y="17066720"/>
          <a:ext cx="28817435" cy="6242779"/>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
        <p:nvSpPr>
          <p:cNvPr id="70" name="CaixaDeTexto 69">
            <a:extLst>
              <a:ext uri="{FF2B5EF4-FFF2-40B4-BE49-F238E27FC236}">
                <a16:creationId xmlns:a16="http://schemas.microsoft.com/office/drawing/2014/main" id="{A4EC84F6-2C05-110F-65A7-65542F1962CA}"/>
              </a:ext>
            </a:extLst>
          </p:cNvPr>
          <p:cNvSpPr txBox="1"/>
          <p:nvPr/>
        </p:nvSpPr>
        <p:spPr>
          <a:xfrm>
            <a:off x="20513733" y="24412560"/>
            <a:ext cx="11025979" cy="3709349"/>
          </a:xfrm>
          <a:prstGeom prst="rect">
            <a:avLst/>
          </a:prstGeom>
          <a:noFill/>
        </p:spPr>
        <p:txBody>
          <a:bodyPr wrap="square">
            <a:spAutoFit/>
          </a:bodyPr>
          <a:lstStyle/>
          <a:p>
            <a:pPr algn="just">
              <a:lnSpc>
                <a:spcPct val="150000"/>
              </a:lnSpc>
              <a:spcBef>
                <a:spcPts val="600"/>
              </a:spcBef>
              <a:spcAft>
                <a:spcPts val="200"/>
              </a:spcAft>
            </a:pPr>
            <a:r>
              <a:rPr lang="en-US" sz="3200" b="1" i="1" kern="100" dirty="0">
                <a:effectLst/>
                <a:ea typeface="Aptos" panose="020B0004020202020204" pitchFamily="34" charset="0"/>
                <a:cs typeface="Arial" panose="020B0604020202020204" pitchFamily="34" charset="0"/>
              </a:rPr>
              <a:t>Health literacy about cosmetic products </a:t>
            </a:r>
            <a:r>
              <a:rPr lang="en-US" sz="3200" i="1" kern="100" dirty="0">
                <a:effectLst/>
                <a:ea typeface="Aptos" panose="020B0004020202020204" pitchFamily="34" charset="0"/>
                <a:cs typeface="Arial" panose="020B0604020202020204" pitchFamily="34" charset="0"/>
              </a:rPr>
              <a:t>is the individual’s ability to access, understand, appraise, and apply information relevant to health about cosmetic products for skin, hair, and oral care to prevent the lack of use, misuse of cosmetics, and undesirable effects and for skin, hair, and oral health promotion.</a:t>
            </a:r>
            <a:endParaRPr lang="pt-PT" sz="3200" i="1" kern="100" dirty="0">
              <a:effectLst/>
              <a:ea typeface="Aptos" panose="020B0004020202020204" pitchFamily="34" charset="0"/>
              <a:cs typeface="Arial" panose="020B0604020202020204" pitchFamily="34" charset="0"/>
            </a:endParaRPr>
          </a:p>
        </p:txBody>
      </p:sp>
      <p:sp>
        <p:nvSpPr>
          <p:cNvPr id="79" name="CaixaDeTexto 78">
            <a:extLst>
              <a:ext uri="{FF2B5EF4-FFF2-40B4-BE49-F238E27FC236}">
                <a16:creationId xmlns:a16="http://schemas.microsoft.com/office/drawing/2014/main" id="{2B9C0E46-DD1B-67E9-8ED8-56E88A10E28E}"/>
              </a:ext>
            </a:extLst>
          </p:cNvPr>
          <p:cNvSpPr txBox="1"/>
          <p:nvPr/>
        </p:nvSpPr>
        <p:spPr>
          <a:xfrm>
            <a:off x="2457147" y="24708485"/>
            <a:ext cx="13740965" cy="733983"/>
          </a:xfrm>
          <a:prstGeom prst="rect">
            <a:avLst/>
          </a:prstGeom>
          <a:noFill/>
        </p:spPr>
        <p:txBody>
          <a:bodyPr wrap="square">
            <a:spAutoFit/>
          </a:bodyPr>
          <a:lstStyle/>
          <a:p>
            <a:pPr algn="just">
              <a:lnSpc>
                <a:spcPct val="150000"/>
              </a:lnSpc>
              <a:spcBef>
                <a:spcPts val="600"/>
              </a:spcBef>
              <a:spcAft>
                <a:spcPts val="200"/>
              </a:spcAft>
            </a:pPr>
            <a:r>
              <a:rPr lang="pt-PT" sz="3100" dirty="0">
                <a:cs typeface="Times New Roman" panose="02020603050405020304" pitchFamily="18" charset="0"/>
              </a:rPr>
              <a:t>4 </a:t>
            </a:r>
            <a:r>
              <a:rPr lang="pt-PT" sz="3100" dirty="0" err="1">
                <a:cs typeface="Times New Roman" panose="02020603050405020304" pitchFamily="18" charset="0"/>
              </a:rPr>
              <a:t>dimensions</a:t>
            </a:r>
            <a:r>
              <a:rPr lang="pt-PT" sz="3100" dirty="0">
                <a:cs typeface="Times New Roman" panose="02020603050405020304" pitchFamily="18" charset="0"/>
              </a:rPr>
              <a:t>: </a:t>
            </a:r>
            <a:r>
              <a:rPr lang="pt-PT" sz="3100" dirty="0" err="1">
                <a:cs typeface="Times New Roman" panose="02020603050405020304" pitchFamily="18" charset="0"/>
              </a:rPr>
              <a:t>access</a:t>
            </a:r>
            <a:r>
              <a:rPr lang="pt-PT" sz="3100" dirty="0">
                <a:cs typeface="Times New Roman" panose="02020603050405020304" pitchFamily="18" charset="0"/>
              </a:rPr>
              <a:t>, </a:t>
            </a:r>
            <a:r>
              <a:rPr lang="pt-PT" sz="3100" dirty="0" err="1">
                <a:cs typeface="Times New Roman" panose="02020603050405020304" pitchFamily="18" charset="0"/>
              </a:rPr>
              <a:t>understand</a:t>
            </a:r>
            <a:r>
              <a:rPr lang="pt-PT" sz="3100" dirty="0">
                <a:cs typeface="Times New Roman" panose="02020603050405020304" pitchFamily="18" charset="0"/>
              </a:rPr>
              <a:t>, </a:t>
            </a:r>
            <a:r>
              <a:rPr lang="pt-PT" sz="3100" dirty="0" err="1">
                <a:cs typeface="Times New Roman" panose="02020603050405020304" pitchFamily="18" charset="0"/>
              </a:rPr>
              <a:t>judge</a:t>
            </a:r>
            <a:r>
              <a:rPr lang="pt-PT" sz="3100" dirty="0">
                <a:cs typeface="Times New Roman" panose="02020603050405020304" pitchFamily="18" charset="0"/>
              </a:rPr>
              <a:t> </a:t>
            </a:r>
            <a:r>
              <a:rPr lang="pt-PT" sz="3100" dirty="0" err="1">
                <a:cs typeface="Times New Roman" panose="02020603050405020304" pitchFamily="18" charset="0"/>
              </a:rPr>
              <a:t>and</a:t>
            </a:r>
            <a:r>
              <a:rPr lang="pt-PT" sz="3100" dirty="0">
                <a:cs typeface="Times New Roman" panose="02020603050405020304" pitchFamily="18" charset="0"/>
              </a:rPr>
              <a:t> </a:t>
            </a:r>
            <a:r>
              <a:rPr lang="pt-PT" sz="3100" dirty="0" err="1">
                <a:cs typeface="Times New Roman" panose="02020603050405020304" pitchFamily="18" charset="0"/>
              </a:rPr>
              <a:t>information</a:t>
            </a:r>
            <a:r>
              <a:rPr lang="pt-PT" sz="3100" dirty="0">
                <a:cs typeface="Times New Roman" panose="02020603050405020304" pitchFamily="18" charset="0"/>
              </a:rPr>
              <a:t> </a:t>
            </a:r>
            <a:r>
              <a:rPr lang="pt-PT" sz="3100" dirty="0" err="1">
                <a:cs typeface="Times New Roman" panose="02020603050405020304" pitchFamily="18" charset="0"/>
              </a:rPr>
              <a:t>relevant</a:t>
            </a:r>
            <a:r>
              <a:rPr lang="pt-PT" sz="3100" dirty="0">
                <a:cs typeface="Times New Roman" panose="02020603050405020304" pitchFamily="18" charset="0"/>
              </a:rPr>
              <a:t> to </a:t>
            </a:r>
            <a:r>
              <a:rPr lang="pt-PT" sz="3100" dirty="0" err="1">
                <a:cs typeface="Times New Roman" panose="02020603050405020304" pitchFamily="18" charset="0"/>
              </a:rPr>
              <a:t>health</a:t>
            </a:r>
            <a:endParaRPr lang="pt-PT" sz="3100" dirty="0"/>
          </a:p>
        </p:txBody>
      </p:sp>
      <p:sp>
        <p:nvSpPr>
          <p:cNvPr id="81" name="Seta: Para a Direita 80">
            <a:extLst>
              <a:ext uri="{FF2B5EF4-FFF2-40B4-BE49-F238E27FC236}">
                <a16:creationId xmlns:a16="http://schemas.microsoft.com/office/drawing/2014/main" id="{855B48FE-916F-8CFC-181B-76FF75A36BD6}"/>
              </a:ext>
            </a:extLst>
          </p:cNvPr>
          <p:cNvSpPr/>
          <p:nvPr/>
        </p:nvSpPr>
        <p:spPr>
          <a:xfrm>
            <a:off x="18910036" y="26236877"/>
            <a:ext cx="745958" cy="887955"/>
          </a:xfrm>
          <a:prstGeom prst="rightArrow">
            <a:avLst/>
          </a:prstGeom>
          <a:solidFill>
            <a:srgbClr val="548235">
              <a:alpha val="8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82" name="Gráfico 1881672529" descr="Seta Para a Direita destaque">
            <a:extLst>
              <a:ext uri="{FF2B5EF4-FFF2-40B4-BE49-F238E27FC236}">
                <a16:creationId xmlns:a16="http://schemas.microsoft.com/office/drawing/2014/main" id="{64F85167-07DB-4F81-9FBD-684998062D0D}"/>
              </a:ext>
            </a:extLst>
          </p:cNvPr>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6096649" y="26295074"/>
            <a:ext cx="503693" cy="570362"/>
          </a:xfrm>
          <a:prstGeom prst="rect">
            <a:avLst/>
          </a:prstGeom>
        </p:spPr>
      </p:pic>
      <p:pic>
        <p:nvPicPr>
          <p:cNvPr id="83" name="Gráfico 1881672529" descr="Seta Para a Direita destaque">
            <a:extLst>
              <a:ext uri="{FF2B5EF4-FFF2-40B4-BE49-F238E27FC236}">
                <a16:creationId xmlns:a16="http://schemas.microsoft.com/office/drawing/2014/main" id="{5468B4E5-CBB9-0B40-84A3-540E515FDA34}"/>
              </a:ext>
            </a:extLst>
          </p:cNvPr>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6080608" y="26880610"/>
            <a:ext cx="503693" cy="570362"/>
          </a:xfrm>
          <a:prstGeom prst="rect">
            <a:avLst/>
          </a:prstGeom>
        </p:spPr>
      </p:pic>
      <p:pic>
        <p:nvPicPr>
          <p:cNvPr id="84" name="Gráfico 1881672529" descr="Seta Para a Direita destaque">
            <a:extLst>
              <a:ext uri="{FF2B5EF4-FFF2-40B4-BE49-F238E27FC236}">
                <a16:creationId xmlns:a16="http://schemas.microsoft.com/office/drawing/2014/main" id="{386EEEA5-CA03-5A24-C7F5-37936B1F1747}"/>
              </a:ext>
            </a:extLst>
          </p:cNvPr>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6080607" y="27458412"/>
            <a:ext cx="503693" cy="570362"/>
          </a:xfrm>
          <a:prstGeom prst="rect">
            <a:avLst/>
          </a:prstGeom>
        </p:spPr>
      </p:pic>
      <p:sp>
        <p:nvSpPr>
          <p:cNvPr id="87" name="CaixaDeTexto 86">
            <a:extLst>
              <a:ext uri="{FF2B5EF4-FFF2-40B4-BE49-F238E27FC236}">
                <a16:creationId xmlns:a16="http://schemas.microsoft.com/office/drawing/2014/main" id="{6B21BE17-6317-9066-5AC3-8E65A6AB575B}"/>
              </a:ext>
            </a:extLst>
          </p:cNvPr>
          <p:cNvSpPr txBox="1"/>
          <p:nvPr/>
        </p:nvSpPr>
        <p:spPr>
          <a:xfrm>
            <a:off x="9834554" y="29553438"/>
            <a:ext cx="6431969" cy="3596306"/>
          </a:xfrm>
          <a:prstGeom prst="rect">
            <a:avLst/>
          </a:prstGeom>
          <a:noFill/>
        </p:spPr>
        <p:txBody>
          <a:bodyPr wrap="square">
            <a:spAutoFit/>
          </a:bodyPr>
          <a:lstStyle/>
          <a:p>
            <a:pPr algn="just">
              <a:lnSpc>
                <a:spcPct val="150000"/>
              </a:lnSpc>
            </a:pPr>
            <a:r>
              <a:rPr lang="en-US" sz="3100" b="1" dirty="0">
                <a:effectLst/>
                <a:ea typeface="Aptos" panose="020B0004020202020204" pitchFamily="34" charset="0"/>
              </a:rPr>
              <a:t>Methodologies</a:t>
            </a:r>
          </a:p>
          <a:p>
            <a:pPr marL="285750" indent="-285750" algn="just">
              <a:lnSpc>
                <a:spcPct val="150000"/>
              </a:lnSpc>
              <a:buFont typeface="Arial" panose="020B0604020202020204" pitchFamily="34" charset="0"/>
              <a:buChar char="•"/>
            </a:pPr>
            <a:r>
              <a:rPr lang="en-US" sz="3100" dirty="0">
                <a:effectLst/>
                <a:ea typeface="Aptos" panose="020B0004020202020204" pitchFamily="34" charset="0"/>
              </a:rPr>
              <a:t>Cross-sectional designs </a:t>
            </a:r>
            <a:endParaRPr lang="en-US" sz="3100" dirty="0">
              <a:ea typeface="Aptos" panose="020B0004020202020204" pitchFamily="34" charset="0"/>
            </a:endParaRPr>
          </a:p>
          <a:p>
            <a:pPr marL="285750" indent="-285750" algn="just">
              <a:lnSpc>
                <a:spcPct val="150000"/>
              </a:lnSpc>
              <a:buFont typeface="Arial" panose="020B0604020202020204" pitchFamily="34" charset="0"/>
              <a:buChar char="•"/>
            </a:pPr>
            <a:r>
              <a:rPr lang="en-US" sz="3100" dirty="0">
                <a:effectLst/>
                <a:ea typeface="Aptos" panose="020B0004020202020204" pitchFamily="34" charset="0"/>
              </a:rPr>
              <a:t>Convenience sampling methods</a:t>
            </a:r>
          </a:p>
          <a:p>
            <a:pPr marL="285750" indent="-285750" algn="just">
              <a:lnSpc>
                <a:spcPct val="150000"/>
              </a:lnSpc>
              <a:buFont typeface="Arial" panose="020B0604020202020204" pitchFamily="34" charset="0"/>
              <a:buChar char="•"/>
            </a:pPr>
            <a:r>
              <a:rPr lang="en-US" sz="3100" dirty="0">
                <a:effectLst/>
                <a:ea typeface="Aptos" panose="020B0004020202020204" pitchFamily="34" charset="0"/>
              </a:rPr>
              <a:t>Non-validated measurement tools</a:t>
            </a:r>
          </a:p>
          <a:p>
            <a:pPr marL="285750" indent="-285750" algn="just">
              <a:lnSpc>
                <a:spcPct val="150000"/>
              </a:lnSpc>
              <a:buFont typeface="Arial" panose="020B0604020202020204" pitchFamily="34" charset="0"/>
              <a:buChar char="•"/>
            </a:pPr>
            <a:r>
              <a:rPr lang="en-US" sz="3100" dirty="0">
                <a:effectLst/>
                <a:ea typeface="Aptos" panose="020B0004020202020204" pitchFamily="34" charset="0"/>
              </a:rPr>
              <a:t>Limitations were rarely reported</a:t>
            </a:r>
            <a:endParaRPr lang="pt-PT" sz="3100" dirty="0"/>
          </a:p>
        </p:txBody>
      </p:sp>
      <p:sp>
        <p:nvSpPr>
          <p:cNvPr id="89" name="CaixaDeTexto 88">
            <a:extLst>
              <a:ext uri="{FF2B5EF4-FFF2-40B4-BE49-F238E27FC236}">
                <a16:creationId xmlns:a16="http://schemas.microsoft.com/office/drawing/2014/main" id="{D1AB5E9B-C77E-E96D-DFAA-B91F7C0DB847}"/>
              </a:ext>
            </a:extLst>
          </p:cNvPr>
          <p:cNvSpPr txBox="1"/>
          <p:nvPr/>
        </p:nvSpPr>
        <p:spPr>
          <a:xfrm>
            <a:off x="15750972" y="29593137"/>
            <a:ext cx="6870357" cy="3596306"/>
          </a:xfrm>
          <a:prstGeom prst="rect">
            <a:avLst/>
          </a:prstGeom>
          <a:noFill/>
        </p:spPr>
        <p:txBody>
          <a:bodyPr wrap="square">
            <a:spAutoFit/>
          </a:bodyPr>
          <a:lstStyle/>
          <a:p>
            <a:pPr algn="just">
              <a:lnSpc>
                <a:spcPct val="150000"/>
              </a:lnSpc>
            </a:pPr>
            <a:r>
              <a:rPr lang="en-US" sz="3100" b="1" dirty="0">
                <a:ea typeface="Aptos" panose="020B0004020202020204" pitchFamily="34" charset="0"/>
              </a:rPr>
              <a:t>Items content</a:t>
            </a:r>
            <a:endParaRPr lang="en-US" sz="3100" b="1" dirty="0">
              <a:effectLst/>
              <a:ea typeface="Aptos" panose="020B0004020202020204" pitchFamily="34" charset="0"/>
            </a:endParaRPr>
          </a:p>
          <a:p>
            <a:pPr marL="457200" indent="-457200" algn="just">
              <a:lnSpc>
                <a:spcPct val="150000"/>
              </a:lnSpc>
              <a:buFont typeface="Arial" panose="020B0604020202020204" pitchFamily="34" charset="0"/>
              <a:buChar char="•"/>
            </a:pPr>
            <a:r>
              <a:rPr lang="en-US" sz="3100" dirty="0">
                <a:effectLst/>
                <a:ea typeface="Aptos" panose="020B0004020202020204" pitchFamily="34" charset="0"/>
              </a:rPr>
              <a:t>Product categories</a:t>
            </a:r>
            <a:r>
              <a:rPr lang="en-US" sz="3100" dirty="0">
                <a:ea typeface="Aptos" panose="020B0004020202020204" pitchFamily="34" charset="0"/>
              </a:rPr>
              <a:t>: S</a:t>
            </a:r>
            <a:r>
              <a:rPr lang="en-US" sz="3100" dirty="0">
                <a:effectLst/>
                <a:ea typeface="Aptos" panose="020B0004020202020204" pitchFamily="34" charset="0"/>
              </a:rPr>
              <a:t>unscreens, depigmenting cosmetics and hair dyes</a:t>
            </a:r>
          </a:p>
          <a:p>
            <a:pPr marL="457200" indent="-457200" algn="just">
              <a:lnSpc>
                <a:spcPct val="150000"/>
              </a:lnSpc>
              <a:buFont typeface="Arial" panose="020B0604020202020204" pitchFamily="34" charset="0"/>
              <a:buChar char="•"/>
            </a:pPr>
            <a:r>
              <a:rPr lang="en-US" sz="3100" dirty="0">
                <a:ea typeface="Aptos" panose="020B0004020202020204" pitchFamily="34" charset="0"/>
              </a:rPr>
              <a:t>Topics: Product u</a:t>
            </a:r>
            <a:r>
              <a:rPr lang="en-US" sz="3100" dirty="0">
                <a:effectLst/>
                <a:ea typeface="Aptos" panose="020B0004020202020204" pitchFamily="34" charset="0"/>
              </a:rPr>
              <a:t>se and use frequency, product safety</a:t>
            </a:r>
            <a:endParaRPr lang="pt-PT" sz="3100" dirty="0"/>
          </a:p>
        </p:txBody>
      </p:sp>
      <p:sp>
        <p:nvSpPr>
          <p:cNvPr id="91" name="CaixaDeTexto 90">
            <a:extLst>
              <a:ext uri="{FF2B5EF4-FFF2-40B4-BE49-F238E27FC236}">
                <a16:creationId xmlns:a16="http://schemas.microsoft.com/office/drawing/2014/main" id="{01E091F3-273A-5626-8CEA-DBDEAA2F6C83}"/>
              </a:ext>
            </a:extLst>
          </p:cNvPr>
          <p:cNvSpPr txBox="1"/>
          <p:nvPr/>
        </p:nvSpPr>
        <p:spPr>
          <a:xfrm>
            <a:off x="22718194" y="29210086"/>
            <a:ext cx="8173872" cy="4311886"/>
          </a:xfrm>
          <a:prstGeom prst="rect">
            <a:avLst/>
          </a:prstGeom>
          <a:noFill/>
        </p:spPr>
        <p:txBody>
          <a:bodyPr wrap="square">
            <a:spAutoFit/>
          </a:bodyPr>
          <a:lstStyle/>
          <a:p>
            <a:pPr algn="just">
              <a:lnSpc>
                <a:spcPct val="150000"/>
              </a:lnSpc>
            </a:pPr>
            <a:r>
              <a:rPr lang="en-US" sz="3100" b="1" dirty="0">
                <a:effectLst/>
                <a:ea typeface="Aptos" panose="020B0004020202020204" pitchFamily="34" charset="0"/>
              </a:rPr>
              <a:t>Health literacy framing</a:t>
            </a:r>
          </a:p>
          <a:p>
            <a:pPr marL="285750" indent="-285750" algn="just">
              <a:lnSpc>
                <a:spcPct val="150000"/>
              </a:lnSpc>
              <a:buFont typeface="Arial" panose="020B0604020202020204" pitchFamily="34" charset="0"/>
              <a:buChar char="•"/>
            </a:pPr>
            <a:r>
              <a:rPr lang="en-US" sz="3100" dirty="0"/>
              <a:t>Dimensions: Apply and appraise information relevant to health</a:t>
            </a:r>
          </a:p>
          <a:p>
            <a:pPr marL="285750" indent="-285750" algn="just">
              <a:lnSpc>
                <a:spcPct val="150000"/>
              </a:lnSpc>
              <a:buFont typeface="Arial" panose="020B0604020202020204" pitchFamily="34" charset="0"/>
              <a:buChar char="•"/>
            </a:pPr>
            <a:r>
              <a:rPr lang="en-US" sz="3100" dirty="0"/>
              <a:t>Domains: Skin, hair, and oral health promotion with cosmetic products followed by skin, hair, and oral care with cosmetic products</a:t>
            </a:r>
            <a:endParaRPr lang="pt-PT" sz="3100" dirty="0"/>
          </a:p>
        </p:txBody>
      </p:sp>
      <p:sp>
        <p:nvSpPr>
          <p:cNvPr id="92" name="CaixaDeTexto 91">
            <a:extLst>
              <a:ext uri="{FF2B5EF4-FFF2-40B4-BE49-F238E27FC236}">
                <a16:creationId xmlns:a16="http://schemas.microsoft.com/office/drawing/2014/main" id="{8166CE7F-111A-6D9D-92FD-97616FF868B3}"/>
              </a:ext>
            </a:extLst>
          </p:cNvPr>
          <p:cNvSpPr txBox="1"/>
          <p:nvPr/>
        </p:nvSpPr>
        <p:spPr>
          <a:xfrm>
            <a:off x="2457147" y="28103446"/>
            <a:ext cx="13740965" cy="837473"/>
          </a:xfrm>
          <a:prstGeom prst="rect">
            <a:avLst/>
          </a:prstGeom>
          <a:noFill/>
        </p:spPr>
        <p:txBody>
          <a:bodyPr wrap="square">
            <a:spAutoFit/>
          </a:bodyPr>
          <a:lstStyle/>
          <a:p>
            <a:pPr algn="just">
              <a:lnSpc>
                <a:spcPct val="150000"/>
              </a:lnSpc>
              <a:spcBef>
                <a:spcPts val="600"/>
              </a:spcBef>
              <a:spcAft>
                <a:spcPts val="200"/>
              </a:spcAft>
            </a:pPr>
            <a:r>
              <a:rPr lang="pt-PT" sz="3600" b="1" dirty="0" err="1">
                <a:cs typeface="Times New Roman" panose="02020603050405020304" pitchFamily="18" charset="0"/>
              </a:rPr>
              <a:t>Scoping</a:t>
            </a:r>
            <a:r>
              <a:rPr lang="pt-PT" sz="3600" b="1" dirty="0">
                <a:cs typeface="Times New Roman" panose="02020603050405020304" pitchFamily="18" charset="0"/>
              </a:rPr>
              <a:t> </a:t>
            </a:r>
            <a:r>
              <a:rPr lang="pt-PT" sz="3600" b="1" dirty="0" err="1">
                <a:cs typeface="Times New Roman" panose="02020603050405020304" pitchFamily="18" charset="0"/>
              </a:rPr>
              <a:t>review</a:t>
            </a:r>
            <a:endParaRPr lang="pt-PT" sz="3600" b="1" dirty="0"/>
          </a:p>
        </p:txBody>
      </p:sp>
      <p:sp>
        <p:nvSpPr>
          <p:cNvPr id="95" name="Rectangle 3">
            <a:extLst>
              <a:ext uri="{FF2B5EF4-FFF2-40B4-BE49-F238E27FC236}">
                <a16:creationId xmlns:a16="http://schemas.microsoft.com/office/drawing/2014/main" id="{D0A55CB2-00F0-8421-CDE6-FD8906D5B828}"/>
              </a:ext>
            </a:extLst>
          </p:cNvPr>
          <p:cNvSpPr/>
          <p:nvPr/>
        </p:nvSpPr>
        <p:spPr>
          <a:xfrm>
            <a:off x="2546027" y="29671821"/>
            <a:ext cx="6292860" cy="865491"/>
          </a:xfrm>
          <a:prstGeom prst="roundRect">
            <a:avLst/>
          </a:prstGeom>
          <a:solidFill>
            <a:schemeClr val="bg1"/>
          </a:solidFill>
          <a:ln w="28575">
            <a:solidFill>
              <a:srgbClr val="76206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Bef>
                <a:spcPts val="600"/>
              </a:spcBef>
              <a:spcAft>
                <a:spcPts val="200"/>
              </a:spcAft>
            </a:pPr>
            <a:r>
              <a:rPr lang="pt-PT" sz="2900" b="1" kern="100" dirty="0">
                <a:solidFill>
                  <a:sysClr val="windowText" lastClr="000000"/>
                </a:solidFill>
                <a:effectLst/>
                <a:ea typeface="Aptos" panose="020B0004020202020204" pitchFamily="34" charset="0"/>
                <a:cs typeface="Arial" panose="020B0604020202020204" pitchFamily="34" charset="0"/>
              </a:rPr>
              <a:t>Records </a:t>
            </a:r>
            <a:r>
              <a:rPr lang="pt-PT" sz="2900" b="1" kern="100" dirty="0" err="1">
                <a:solidFill>
                  <a:sysClr val="windowText" lastClr="000000"/>
                </a:solidFill>
                <a:effectLst/>
                <a:ea typeface="Aptos" panose="020B0004020202020204" pitchFamily="34" charset="0"/>
                <a:cs typeface="Arial" panose="020B0604020202020204" pitchFamily="34" charset="0"/>
              </a:rPr>
              <a:t>screened</a:t>
            </a:r>
            <a:r>
              <a:rPr lang="pt-PT" sz="2900" b="1" kern="100" dirty="0">
                <a:solidFill>
                  <a:sysClr val="windowText" lastClr="000000"/>
                </a:solidFill>
                <a:ea typeface="Aptos" panose="020B0004020202020204" pitchFamily="34" charset="0"/>
                <a:cs typeface="Arial" panose="020B0604020202020204" pitchFamily="34" charset="0"/>
              </a:rPr>
              <a:t> </a:t>
            </a:r>
            <a:r>
              <a:rPr lang="pt-PT" sz="2900" kern="100" dirty="0">
                <a:solidFill>
                  <a:sysClr val="windowText" lastClr="000000"/>
                </a:solidFill>
                <a:effectLst/>
                <a:ea typeface="Aptos" panose="020B0004020202020204" pitchFamily="34" charset="0"/>
                <a:cs typeface="Arial" panose="020B0604020202020204" pitchFamily="34" charset="0"/>
              </a:rPr>
              <a:t>(n= 45,622</a:t>
            </a:r>
            <a:r>
              <a:rPr lang="pt-PT" sz="2900" b="1" kern="100" dirty="0">
                <a:solidFill>
                  <a:sysClr val="windowText" lastClr="000000"/>
                </a:solidFill>
                <a:effectLst/>
                <a:ea typeface="Aptos" panose="020B0004020202020204" pitchFamily="34" charset="0"/>
                <a:cs typeface="Arial" panose="020B0604020202020204" pitchFamily="34" charset="0"/>
              </a:rPr>
              <a:t>)</a:t>
            </a:r>
          </a:p>
        </p:txBody>
      </p:sp>
      <p:sp>
        <p:nvSpPr>
          <p:cNvPr id="101" name="Rectangle 3">
            <a:extLst>
              <a:ext uri="{FF2B5EF4-FFF2-40B4-BE49-F238E27FC236}">
                <a16:creationId xmlns:a16="http://schemas.microsoft.com/office/drawing/2014/main" id="{69795D7D-D365-803C-FE54-E49D9777C4C3}"/>
              </a:ext>
            </a:extLst>
          </p:cNvPr>
          <p:cNvSpPr/>
          <p:nvPr/>
        </p:nvSpPr>
        <p:spPr>
          <a:xfrm>
            <a:off x="2579345" y="30833740"/>
            <a:ext cx="6258173" cy="1238286"/>
          </a:xfrm>
          <a:prstGeom prst="roundRect">
            <a:avLst/>
          </a:prstGeom>
          <a:solidFill>
            <a:schemeClr val="bg1"/>
          </a:solidFill>
          <a:ln w="28575">
            <a:solidFill>
              <a:srgbClr val="76206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2466340" lvl="5">
              <a:spcBef>
                <a:spcPts val="600"/>
              </a:spcBef>
              <a:spcAft>
                <a:spcPts val="200"/>
              </a:spcAft>
            </a:pPr>
            <a:r>
              <a:rPr lang="en-US" sz="2900" kern="100" dirty="0">
                <a:solidFill>
                  <a:sysClr val="windowText" lastClr="000000"/>
                </a:solidFill>
                <a:effectLst/>
                <a:ea typeface="Aptos" panose="020B0004020202020204" pitchFamily="34" charset="0"/>
                <a:cs typeface="Arial" panose="020B0604020202020204" pitchFamily="34" charset="0"/>
              </a:rPr>
              <a:t>Databases (n= 158)</a:t>
            </a:r>
            <a:endParaRPr lang="pt-PT" sz="2900" kern="100" dirty="0">
              <a:solidFill>
                <a:sysClr val="windowText" lastClr="000000"/>
              </a:solidFill>
              <a:effectLst/>
              <a:ea typeface="Aptos" panose="020B0004020202020204" pitchFamily="34" charset="0"/>
              <a:cs typeface="Arial" panose="020B0604020202020204" pitchFamily="34" charset="0"/>
            </a:endParaRPr>
          </a:p>
          <a:p>
            <a:pPr marL="2466340" lvl="5">
              <a:spcBef>
                <a:spcPts val="600"/>
              </a:spcBef>
              <a:spcAft>
                <a:spcPts val="200"/>
              </a:spcAft>
            </a:pPr>
            <a:r>
              <a:rPr lang="pt-PT" sz="2900" kern="100" dirty="0" err="1">
                <a:solidFill>
                  <a:sysClr val="windowText" lastClr="000000"/>
                </a:solidFill>
                <a:effectLst/>
                <a:ea typeface="Aptos" panose="020B0004020202020204" pitchFamily="34" charset="0"/>
                <a:cs typeface="Arial" panose="020B0604020202020204" pitchFamily="34" charset="0"/>
              </a:rPr>
              <a:t>Grey</a:t>
            </a:r>
            <a:r>
              <a:rPr lang="pt-PT" sz="2900" kern="100" dirty="0">
                <a:solidFill>
                  <a:sysClr val="windowText" lastClr="000000"/>
                </a:solidFill>
                <a:effectLst/>
                <a:ea typeface="Aptos" panose="020B0004020202020204" pitchFamily="34" charset="0"/>
                <a:cs typeface="Arial" panose="020B0604020202020204" pitchFamily="34" charset="0"/>
              </a:rPr>
              <a:t> </a:t>
            </a:r>
            <a:r>
              <a:rPr lang="pt-PT" sz="2900" kern="100" dirty="0" err="1">
                <a:solidFill>
                  <a:sysClr val="windowText" lastClr="000000"/>
                </a:solidFill>
                <a:effectLst/>
                <a:ea typeface="Aptos" panose="020B0004020202020204" pitchFamily="34" charset="0"/>
                <a:cs typeface="Arial" panose="020B0604020202020204" pitchFamily="34" charset="0"/>
              </a:rPr>
              <a:t>literature</a:t>
            </a:r>
            <a:r>
              <a:rPr lang="pt-PT" sz="2900" kern="100" dirty="0">
                <a:solidFill>
                  <a:sysClr val="windowText" lastClr="000000"/>
                </a:solidFill>
                <a:effectLst/>
                <a:ea typeface="Aptos" panose="020B0004020202020204" pitchFamily="34" charset="0"/>
                <a:cs typeface="Arial" panose="020B0604020202020204" pitchFamily="34" charset="0"/>
              </a:rPr>
              <a:t> (n= 51)</a:t>
            </a:r>
          </a:p>
        </p:txBody>
      </p:sp>
      <p:sp>
        <p:nvSpPr>
          <p:cNvPr id="106" name="Rectangle 3">
            <a:extLst>
              <a:ext uri="{FF2B5EF4-FFF2-40B4-BE49-F238E27FC236}">
                <a16:creationId xmlns:a16="http://schemas.microsoft.com/office/drawing/2014/main" id="{5246C34C-DB0C-1953-85D0-8DD12CEC0AB1}"/>
              </a:ext>
            </a:extLst>
          </p:cNvPr>
          <p:cNvSpPr/>
          <p:nvPr/>
        </p:nvSpPr>
        <p:spPr>
          <a:xfrm>
            <a:off x="2579345" y="32375429"/>
            <a:ext cx="6292860" cy="804778"/>
          </a:xfrm>
          <a:prstGeom prst="roundRect">
            <a:avLst/>
          </a:prstGeom>
          <a:solidFill>
            <a:schemeClr val="bg1"/>
          </a:solidFill>
          <a:ln w="28575">
            <a:solidFill>
              <a:srgbClr val="76206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Bef>
                <a:spcPts val="600"/>
              </a:spcBef>
              <a:spcAft>
                <a:spcPts val="200"/>
              </a:spcAft>
            </a:pPr>
            <a:r>
              <a:rPr lang="pt-PT" sz="2900" b="1" kern="100" dirty="0" err="1">
                <a:solidFill>
                  <a:sysClr val="windowText" lastClr="000000"/>
                </a:solidFill>
                <a:effectLst/>
                <a:ea typeface="Aptos" panose="020B0004020202020204" pitchFamily="34" charset="0"/>
                <a:cs typeface="Arial" panose="020B0604020202020204" pitchFamily="34" charset="0"/>
              </a:rPr>
              <a:t>Studies</a:t>
            </a:r>
            <a:r>
              <a:rPr lang="pt-PT" sz="2900" b="1" kern="100" dirty="0">
                <a:solidFill>
                  <a:sysClr val="windowText" lastClr="000000"/>
                </a:solidFill>
                <a:effectLst/>
                <a:ea typeface="Aptos" panose="020B0004020202020204" pitchFamily="34" charset="0"/>
                <a:cs typeface="Arial" panose="020B0604020202020204" pitchFamily="34" charset="0"/>
              </a:rPr>
              <a:t> </a:t>
            </a:r>
            <a:r>
              <a:rPr lang="pt-PT" sz="2900" b="1" kern="100" dirty="0" err="1">
                <a:solidFill>
                  <a:sysClr val="windowText" lastClr="000000"/>
                </a:solidFill>
                <a:effectLst/>
                <a:ea typeface="Aptos" panose="020B0004020202020204" pitchFamily="34" charset="0"/>
                <a:cs typeface="Arial" panose="020B0604020202020204" pitchFamily="34" charset="0"/>
              </a:rPr>
              <a:t>included</a:t>
            </a:r>
            <a:r>
              <a:rPr lang="pt-PT" sz="2900" b="1" kern="100" dirty="0">
                <a:solidFill>
                  <a:sysClr val="windowText" lastClr="000000"/>
                </a:solidFill>
                <a:effectLst/>
                <a:ea typeface="Aptos" panose="020B0004020202020204" pitchFamily="34" charset="0"/>
                <a:cs typeface="Arial" panose="020B0604020202020204" pitchFamily="34" charset="0"/>
              </a:rPr>
              <a:t> in </a:t>
            </a:r>
            <a:r>
              <a:rPr lang="pt-PT" sz="2900" b="1" kern="100" dirty="0" err="1">
                <a:solidFill>
                  <a:sysClr val="windowText" lastClr="000000"/>
                </a:solidFill>
                <a:effectLst/>
                <a:ea typeface="Aptos" panose="020B0004020202020204" pitchFamily="34" charset="0"/>
                <a:cs typeface="Arial" panose="020B0604020202020204" pitchFamily="34" charset="0"/>
              </a:rPr>
              <a:t>review</a:t>
            </a:r>
            <a:r>
              <a:rPr lang="pt-PT" sz="2900" b="1" kern="100" dirty="0">
                <a:solidFill>
                  <a:sysClr val="windowText" lastClr="000000"/>
                </a:solidFill>
                <a:effectLst/>
                <a:ea typeface="Aptos" panose="020B0004020202020204" pitchFamily="34" charset="0"/>
                <a:cs typeface="Arial" panose="020B0604020202020204" pitchFamily="34" charset="0"/>
              </a:rPr>
              <a:t> (</a:t>
            </a:r>
            <a:r>
              <a:rPr lang="pt-PT" sz="2900" kern="100" dirty="0">
                <a:solidFill>
                  <a:sysClr val="windowText" lastClr="000000"/>
                </a:solidFill>
                <a:effectLst/>
                <a:ea typeface="Aptos" panose="020B0004020202020204" pitchFamily="34" charset="0"/>
                <a:cs typeface="Arial" panose="020B0604020202020204" pitchFamily="34" charset="0"/>
              </a:rPr>
              <a:t>n= 148</a:t>
            </a:r>
            <a:r>
              <a:rPr lang="pt-PT" sz="2900" b="1" kern="100" dirty="0">
                <a:solidFill>
                  <a:sysClr val="windowText" lastClr="000000"/>
                </a:solidFill>
                <a:effectLst/>
                <a:ea typeface="Aptos" panose="020B0004020202020204" pitchFamily="34" charset="0"/>
                <a:cs typeface="Arial" panose="020B0604020202020204" pitchFamily="34" charset="0"/>
              </a:rPr>
              <a:t>)</a:t>
            </a:r>
          </a:p>
        </p:txBody>
      </p:sp>
      <p:sp>
        <p:nvSpPr>
          <p:cNvPr id="108" name="CaixaDeTexto 107">
            <a:extLst>
              <a:ext uri="{FF2B5EF4-FFF2-40B4-BE49-F238E27FC236}">
                <a16:creationId xmlns:a16="http://schemas.microsoft.com/office/drawing/2014/main" id="{BECEC7D3-2BD7-119D-927A-8E199102F4D5}"/>
              </a:ext>
            </a:extLst>
          </p:cNvPr>
          <p:cNvSpPr txBox="1"/>
          <p:nvPr/>
        </p:nvSpPr>
        <p:spPr>
          <a:xfrm>
            <a:off x="2567309" y="33526291"/>
            <a:ext cx="13740965" cy="837473"/>
          </a:xfrm>
          <a:prstGeom prst="rect">
            <a:avLst/>
          </a:prstGeom>
          <a:noFill/>
        </p:spPr>
        <p:txBody>
          <a:bodyPr wrap="square">
            <a:spAutoFit/>
          </a:bodyPr>
          <a:lstStyle/>
          <a:p>
            <a:pPr algn="just">
              <a:lnSpc>
                <a:spcPct val="150000"/>
              </a:lnSpc>
              <a:spcBef>
                <a:spcPts val="600"/>
              </a:spcBef>
              <a:spcAft>
                <a:spcPts val="200"/>
              </a:spcAft>
            </a:pPr>
            <a:r>
              <a:rPr lang="pt-PT" sz="3600" b="1" dirty="0">
                <a:cs typeface="Times New Roman" panose="02020603050405020304" pitchFamily="18" charset="0"/>
              </a:rPr>
              <a:t>HLS</a:t>
            </a:r>
            <a:r>
              <a:rPr lang="pt-PT" sz="3600" b="1" baseline="-25000" dirty="0">
                <a:cs typeface="Times New Roman" panose="02020603050405020304" pitchFamily="18" charset="0"/>
              </a:rPr>
              <a:t>19</a:t>
            </a:r>
            <a:r>
              <a:rPr lang="pt-PT" sz="3600" b="1" dirty="0">
                <a:cs typeface="Times New Roman" panose="02020603050405020304" pitchFamily="18" charset="0"/>
              </a:rPr>
              <a:t>-C</a:t>
            </a:r>
            <a:endParaRPr lang="pt-PT" sz="3600" b="1" dirty="0"/>
          </a:p>
        </p:txBody>
      </p:sp>
      <p:sp>
        <p:nvSpPr>
          <p:cNvPr id="109" name="CaixaDeTexto 108">
            <a:extLst>
              <a:ext uri="{FF2B5EF4-FFF2-40B4-BE49-F238E27FC236}">
                <a16:creationId xmlns:a16="http://schemas.microsoft.com/office/drawing/2014/main" id="{4B4DEFC6-AA35-F98D-ED28-B46080B2D82B}"/>
              </a:ext>
            </a:extLst>
          </p:cNvPr>
          <p:cNvSpPr txBox="1"/>
          <p:nvPr/>
        </p:nvSpPr>
        <p:spPr>
          <a:xfrm>
            <a:off x="3058960" y="30943141"/>
            <a:ext cx="2274924" cy="1015663"/>
          </a:xfrm>
          <a:prstGeom prst="rect">
            <a:avLst/>
          </a:prstGeom>
          <a:noFill/>
        </p:spPr>
        <p:txBody>
          <a:bodyPr wrap="square">
            <a:spAutoFit/>
          </a:bodyPr>
          <a:lstStyle/>
          <a:p>
            <a:r>
              <a:rPr lang="pt-PT" sz="3000" b="1" dirty="0" err="1">
                <a:solidFill>
                  <a:sysClr val="windowText" lastClr="000000"/>
                </a:solidFill>
                <a:ea typeface="Calibri" panose="020F0502020204030204" pitchFamily="34" charset="0"/>
              </a:rPr>
              <a:t>Elegibility</a:t>
            </a:r>
            <a:r>
              <a:rPr lang="pt-PT" sz="3000" b="1" dirty="0">
                <a:solidFill>
                  <a:sysClr val="windowText" lastClr="000000"/>
                </a:solidFill>
                <a:ea typeface="Calibri" panose="020F0502020204030204" pitchFamily="34" charset="0"/>
              </a:rPr>
              <a:t> </a:t>
            </a:r>
            <a:r>
              <a:rPr lang="pt-PT" sz="3000" b="1" dirty="0" err="1">
                <a:solidFill>
                  <a:sysClr val="windowText" lastClr="000000"/>
                </a:solidFill>
                <a:ea typeface="Calibri" panose="020F0502020204030204" pitchFamily="34" charset="0"/>
              </a:rPr>
              <a:t>assessment</a:t>
            </a:r>
            <a:endParaRPr lang="pt-PT" sz="3000" b="1" dirty="0">
              <a:solidFill>
                <a:sysClr val="windowText" lastClr="000000"/>
              </a:solidFill>
              <a:effectLst/>
              <a:ea typeface="Calibri" panose="020F0502020204030204" pitchFamily="34" charset="0"/>
            </a:endParaRPr>
          </a:p>
        </p:txBody>
      </p:sp>
      <p:graphicFrame>
        <p:nvGraphicFramePr>
          <p:cNvPr id="110" name="Diagrama 109">
            <a:extLst>
              <a:ext uri="{FF2B5EF4-FFF2-40B4-BE49-F238E27FC236}">
                <a16:creationId xmlns:a16="http://schemas.microsoft.com/office/drawing/2014/main" id="{3972AC37-5C7A-5BFB-3D5C-3A65B739F66E}"/>
              </a:ext>
            </a:extLst>
          </p:cNvPr>
          <p:cNvGraphicFramePr/>
          <p:nvPr>
            <p:extLst>
              <p:ext uri="{D42A27DB-BD31-4B8C-83A1-F6EECF244321}">
                <p14:modId xmlns:p14="http://schemas.microsoft.com/office/powerpoint/2010/main" val="2259723139"/>
              </p:ext>
            </p:extLst>
          </p:nvPr>
        </p:nvGraphicFramePr>
        <p:xfrm>
          <a:off x="2902406" y="32729926"/>
          <a:ext cx="13899134" cy="7854593"/>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pic>
        <p:nvPicPr>
          <p:cNvPr id="112" name="Imagem 111" descr="Uma imagem com texto, captura de ecrã, Tipo de letra&#10;&#10;Descrição gerada automaticamente">
            <a:extLst>
              <a:ext uri="{FF2B5EF4-FFF2-40B4-BE49-F238E27FC236}">
                <a16:creationId xmlns:a16="http://schemas.microsoft.com/office/drawing/2014/main" id="{18A08F4E-D970-759A-F72B-9F1C785E2AB7}"/>
              </a:ext>
            </a:extLst>
          </p:cNvPr>
          <p:cNvPicPr>
            <a:picLocks noChangeAspect="1"/>
          </p:cNvPicPr>
          <p:nvPr/>
        </p:nvPicPr>
        <p:blipFill rotWithShape="1">
          <a:blip r:embed="rId27">
            <a:extLst>
              <a:ext uri="{28A0092B-C50C-407E-A947-70E740481C1C}">
                <a14:useLocalDpi xmlns:a14="http://schemas.microsoft.com/office/drawing/2010/main" val="0"/>
              </a:ext>
            </a:extLst>
          </a:blip>
          <a:srcRect l="2186" t="65132" r="92120" b="24085"/>
          <a:stretch/>
        </p:blipFill>
        <p:spPr>
          <a:xfrm>
            <a:off x="15878418" y="34221572"/>
            <a:ext cx="1910426" cy="1808979"/>
          </a:xfrm>
          <a:prstGeom prst="rect">
            <a:avLst/>
          </a:prstGeom>
        </p:spPr>
      </p:pic>
      <p:sp>
        <p:nvSpPr>
          <p:cNvPr id="113" name="CaixaDeTexto 112">
            <a:extLst>
              <a:ext uri="{FF2B5EF4-FFF2-40B4-BE49-F238E27FC236}">
                <a16:creationId xmlns:a16="http://schemas.microsoft.com/office/drawing/2014/main" id="{0246520C-2EA8-EC02-ED71-92093DA4D637}"/>
              </a:ext>
            </a:extLst>
          </p:cNvPr>
          <p:cNvSpPr txBox="1"/>
          <p:nvPr/>
        </p:nvSpPr>
        <p:spPr>
          <a:xfrm>
            <a:off x="18052592" y="34563862"/>
            <a:ext cx="12945431" cy="920252"/>
          </a:xfrm>
          <a:prstGeom prst="rect">
            <a:avLst/>
          </a:prstGeom>
          <a:noFill/>
        </p:spPr>
        <p:txBody>
          <a:bodyPr wrap="square">
            <a:spAutoFit/>
          </a:bodyPr>
          <a:lstStyle/>
          <a:p>
            <a:pPr>
              <a:lnSpc>
                <a:spcPct val="150000"/>
              </a:lnSpc>
            </a:pPr>
            <a:r>
              <a:rPr lang="en-US" sz="4000" b="1" dirty="0">
                <a:effectLst/>
                <a:ea typeface="Aptos" panose="020B0004020202020204" pitchFamily="34" charset="0"/>
              </a:rPr>
              <a:t>Inadequate to problematic health literacy levels, especially:</a:t>
            </a:r>
            <a:endParaRPr lang="pt-PT" sz="4000" b="1" dirty="0"/>
          </a:p>
        </p:txBody>
      </p:sp>
      <p:sp>
        <p:nvSpPr>
          <p:cNvPr id="114" name="CaixaDeTexto 113">
            <a:extLst>
              <a:ext uri="{FF2B5EF4-FFF2-40B4-BE49-F238E27FC236}">
                <a16:creationId xmlns:a16="http://schemas.microsoft.com/office/drawing/2014/main" id="{9301AE31-7FE6-474A-60C2-52CFC60BBE50}"/>
              </a:ext>
            </a:extLst>
          </p:cNvPr>
          <p:cNvSpPr txBox="1"/>
          <p:nvPr/>
        </p:nvSpPr>
        <p:spPr>
          <a:xfrm>
            <a:off x="15847837" y="36083998"/>
            <a:ext cx="15328821" cy="2232021"/>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3200" dirty="0">
                <a:effectLst/>
                <a:ea typeface="Aptos" panose="020B0004020202020204" pitchFamily="34" charset="0"/>
              </a:rPr>
              <a:t>Appraising (79-84%) and applying (82-86%) health information about cosmetic products.</a:t>
            </a:r>
          </a:p>
          <a:p>
            <a:pPr marL="457200" indent="-457200" algn="just">
              <a:lnSpc>
                <a:spcPct val="150000"/>
              </a:lnSpc>
              <a:buFont typeface="Arial" panose="020B0604020202020204" pitchFamily="34" charset="0"/>
              <a:buChar char="•"/>
            </a:pPr>
            <a:r>
              <a:rPr lang="en-US" sz="3200" dirty="0"/>
              <a:t>Preventing the lack of use, misuse, abuse of cosmetics and undesirable effects (85-90%).</a:t>
            </a:r>
          </a:p>
          <a:p>
            <a:pPr marL="457200" indent="-457200" algn="just">
              <a:lnSpc>
                <a:spcPct val="150000"/>
              </a:lnSpc>
              <a:buFont typeface="Arial" panose="020B0604020202020204" pitchFamily="34" charset="0"/>
              <a:buChar char="•"/>
            </a:pPr>
            <a:r>
              <a:rPr lang="en-US" sz="3200" dirty="0"/>
              <a:t>Women, transgender and gender-diverse individuals, hairdressers and make-up artists.</a:t>
            </a:r>
            <a:endParaRPr lang="pt-PT" sz="3200" dirty="0"/>
          </a:p>
        </p:txBody>
      </p:sp>
      <p:sp>
        <p:nvSpPr>
          <p:cNvPr id="72" name="CaixaDeTexto 71">
            <a:extLst>
              <a:ext uri="{FF2B5EF4-FFF2-40B4-BE49-F238E27FC236}">
                <a16:creationId xmlns:a16="http://schemas.microsoft.com/office/drawing/2014/main" id="{E4D1E59E-2CE7-5858-ED8A-484A9A0117E9}"/>
              </a:ext>
            </a:extLst>
          </p:cNvPr>
          <p:cNvSpPr txBox="1"/>
          <p:nvPr/>
        </p:nvSpPr>
        <p:spPr>
          <a:xfrm>
            <a:off x="2546027" y="39387847"/>
            <a:ext cx="28383379" cy="3596306"/>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3100" dirty="0">
                <a:ea typeface="Calibri" panose="020F0502020204030204" pitchFamily="34" charset="0"/>
              </a:rPr>
              <a:t>There is a pressing need for a more comprehensive approach to studying health literacy about cosmetic products and studies from scientific and grey literature present several methodological limitations and measurement tools lack validation, which limits the generalization of their results and the identification of causality.</a:t>
            </a:r>
          </a:p>
          <a:p>
            <a:pPr marL="457200" indent="-457200" algn="just">
              <a:lnSpc>
                <a:spcPct val="150000"/>
              </a:lnSpc>
              <a:buFont typeface="Arial" panose="020B0604020202020204" pitchFamily="34" charset="0"/>
              <a:buChar char="•"/>
            </a:pPr>
            <a:r>
              <a:rPr lang="en-US" sz="3100" dirty="0">
                <a:ea typeface="Calibri" panose="020F0502020204030204" pitchFamily="34" charset="0"/>
              </a:rPr>
              <a:t>A new measurement instrument was developed and health literacy about cosmetic products was characterized for the first time for the Portuguese population.</a:t>
            </a:r>
          </a:p>
          <a:p>
            <a:pPr marL="457200" indent="-457200" algn="just">
              <a:lnSpc>
                <a:spcPct val="150000"/>
              </a:lnSpc>
              <a:buFont typeface="Arial" panose="020B0604020202020204" pitchFamily="34" charset="0"/>
              <a:buChar char="•"/>
            </a:pPr>
            <a:r>
              <a:rPr lang="en-US" sz="3100" dirty="0">
                <a:ea typeface="Calibri" panose="020F0502020204030204" pitchFamily="34" charset="0"/>
              </a:rPr>
              <a:t>Low health literacy and may impact the Portuguese population’s informed decision-making about cosmetic products leading to unsuitable product choices, avoidance of beneficial products, misuse and abuse and undesirable effects.</a:t>
            </a:r>
          </a:p>
        </p:txBody>
      </p:sp>
      <p:sp>
        <p:nvSpPr>
          <p:cNvPr id="115" name="Seta: Para a Direita 114">
            <a:extLst>
              <a:ext uri="{FF2B5EF4-FFF2-40B4-BE49-F238E27FC236}">
                <a16:creationId xmlns:a16="http://schemas.microsoft.com/office/drawing/2014/main" id="{169EA74A-5A6E-EC37-C37B-4CB2C6935D93}"/>
              </a:ext>
            </a:extLst>
          </p:cNvPr>
          <p:cNvSpPr/>
          <p:nvPr/>
        </p:nvSpPr>
        <p:spPr>
          <a:xfrm>
            <a:off x="8963057" y="31024621"/>
            <a:ext cx="745958" cy="887955"/>
          </a:xfrm>
          <a:prstGeom prst="rightArrow">
            <a:avLst/>
          </a:prstGeom>
          <a:solidFill>
            <a:srgbClr val="548235">
              <a:alpha val="8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PT" dirty="0"/>
          </a:p>
        </p:txBody>
      </p:sp>
      <p:graphicFrame>
        <p:nvGraphicFramePr>
          <p:cNvPr id="116" name="Objeto 115">
            <a:extLst>
              <a:ext uri="{FF2B5EF4-FFF2-40B4-BE49-F238E27FC236}">
                <a16:creationId xmlns:a16="http://schemas.microsoft.com/office/drawing/2014/main" id="{72234C5F-3119-C6DE-0E64-C7D53E035073}"/>
              </a:ext>
            </a:extLst>
          </p:cNvPr>
          <p:cNvGraphicFramePr>
            <a:graphicFrameLocks noChangeAspect="1"/>
          </p:cNvGraphicFramePr>
          <p:nvPr>
            <p:extLst>
              <p:ext uri="{D42A27DB-BD31-4B8C-83A1-F6EECF244321}">
                <p14:modId xmlns:p14="http://schemas.microsoft.com/office/powerpoint/2010/main" val="1180501926"/>
              </p:ext>
            </p:extLst>
          </p:nvPr>
        </p:nvGraphicFramePr>
        <p:xfrm>
          <a:off x="26627004" y="18804350"/>
          <a:ext cx="1692289" cy="1634661"/>
        </p:xfrm>
        <a:graphic>
          <a:graphicData uri="http://schemas.openxmlformats.org/presentationml/2006/ole">
            <mc:AlternateContent xmlns:mc="http://schemas.openxmlformats.org/markup-compatibility/2006">
              <mc:Choice xmlns:v="urn:schemas-microsoft-com:vml" Requires="v">
                <p:oleObj name="Image" r:id="rId28" imgW="2191320" imgH="2093760" progId="Photoshop.Image.16">
                  <p:embed/>
                </p:oleObj>
              </mc:Choice>
              <mc:Fallback>
                <p:oleObj name="Image" r:id="rId28" imgW="2191320" imgH="2093760" progId="Photoshop.Image.16">
                  <p:embed/>
                  <p:pic>
                    <p:nvPicPr>
                      <p:cNvPr id="51" name="Objeto 50">
                        <a:extLst>
                          <a:ext uri="{FF2B5EF4-FFF2-40B4-BE49-F238E27FC236}">
                            <a16:creationId xmlns:a16="http://schemas.microsoft.com/office/drawing/2014/main" id="{B3EA8055-A1F0-0B5D-A2D1-A6D62182E3ED}"/>
                          </a:ext>
                        </a:extLst>
                      </p:cNvPr>
                      <p:cNvPicPr/>
                      <p:nvPr/>
                    </p:nvPicPr>
                    <p:blipFill>
                      <a:blip r:embed="rId29"/>
                      <a:stretch>
                        <a:fillRect/>
                      </a:stretch>
                    </p:blipFill>
                    <p:spPr>
                      <a:xfrm>
                        <a:off x="26627004" y="18804350"/>
                        <a:ext cx="1692289" cy="1634661"/>
                      </a:xfrm>
                      <a:prstGeom prst="rect">
                        <a:avLst/>
                      </a:prstGeom>
                    </p:spPr>
                  </p:pic>
                </p:oleObj>
              </mc:Fallback>
            </mc:AlternateContent>
          </a:graphicData>
        </a:graphic>
      </p:graphicFrame>
      <p:pic>
        <p:nvPicPr>
          <p:cNvPr id="3" name="Imagem 2">
            <a:extLst>
              <a:ext uri="{FF2B5EF4-FFF2-40B4-BE49-F238E27FC236}">
                <a16:creationId xmlns:a16="http://schemas.microsoft.com/office/drawing/2014/main" id="{30F58303-A181-D6E1-EC61-63019A58E851}"/>
              </a:ext>
            </a:extLst>
          </p:cNvPr>
          <p:cNvPicPr>
            <a:picLocks noChangeAspect="1"/>
          </p:cNvPicPr>
          <p:nvPr/>
        </p:nvPicPr>
        <p:blipFill>
          <a:blip r:embed="rId30"/>
          <a:stretch>
            <a:fillRect/>
          </a:stretch>
        </p:blipFill>
        <p:spPr>
          <a:xfrm>
            <a:off x="25071101" y="46877622"/>
            <a:ext cx="6496384" cy="2571882"/>
          </a:xfrm>
          <a:prstGeom prst="rect">
            <a:avLst/>
          </a:prstGeom>
        </p:spPr>
      </p:pic>
    </p:spTree>
    <p:extLst>
      <p:ext uri="{BB962C8B-B14F-4D97-AF65-F5344CB8AC3E}">
        <p14:creationId xmlns:p14="http://schemas.microsoft.com/office/powerpoint/2010/main" val="766269692"/>
      </p:ext>
    </p:extLst>
  </p:cSld>
  <p:clrMapOvr>
    <a:masterClrMapping/>
  </p:clrMapOvr>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o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8321F9ED9E0B9A499E80104B9168E3FE" ma:contentTypeVersion="13" ma:contentTypeDescription="Criar um novo documento." ma:contentTypeScope="" ma:versionID="932a0c0c3ddf51e779ecd6080d7d357c">
  <xsd:schema xmlns:xsd="http://www.w3.org/2001/XMLSchema" xmlns:xs="http://www.w3.org/2001/XMLSchema" xmlns:p="http://schemas.microsoft.com/office/2006/metadata/properties" xmlns:ns3="03f8aa9b-8a23-4fa4-8aa0-357005205f1f" xmlns:ns4="8d038087-bff9-4005-9ef1-53208cad2a72" targetNamespace="http://schemas.microsoft.com/office/2006/metadata/properties" ma:root="true" ma:fieldsID="55494ba96673fc0d7f63eceb75a14b10" ns3:_="" ns4:_="">
    <xsd:import namespace="03f8aa9b-8a23-4fa4-8aa0-357005205f1f"/>
    <xsd:import namespace="8d038087-bff9-4005-9ef1-53208cad2a7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f8aa9b-8a23-4fa4-8aa0-357005205f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d038087-bff9-4005-9ef1-53208cad2a72" elementFormDefault="qualified">
    <xsd:import namespace="http://schemas.microsoft.com/office/2006/documentManagement/types"/>
    <xsd:import namespace="http://schemas.microsoft.com/office/infopath/2007/PartnerControls"/>
    <xsd:element name="SharedWithUsers" ma:index="18" nillable="true" ma:displayName="Partilhado Com"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Detalhes de Partilhado Com" ma:internalName="SharedWithDetails" ma:readOnly="true">
      <xsd:simpleType>
        <xsd:restriction base="dms:Note">
          <xsd:maxLength value="255"/>
        </xsd:restriction>
      </xsd:simpleType>
    </xsd:element>
    <xsd:element name="SharingHintHash" ma:index="20" nillable="true" ma:displayName="Hash de Sugestão de Partilha"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03f8aa9b-8a23-4fa4-8aa0-357005205f1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B763F1-9B20-4E0C-BC31-96AF45EB17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f8aa9b-8a23-4fa4-8aa0-357005205f1f"/>
    <ds:schemaRef ds:uri="8d038087-bff9-4005-9ef1-53208cad2a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C23819-A1B7-4541-BA27-C1817C8C845E}">
  <ds:schemaRefs>
    <ds:schemaRef ds:uri="http://purl.org/dc/dcmitype/"/>
    <ds:schemaRef ds:uri="http://schemas.microsoft.com/office/infopath/2007/PartnerControls"/>
    <ds:schemaRef ds:uri="http://schemas.microsoft.com/office/2006/documentManagement/types"/>
    <ds:schemaRef ds:uri="http://www.w3.org/XML/1998/namespace"/>
    <ds:schemaRef ds:uri="http://purl.org/dc/terms/"/>
    <ds:schemaRef ds:uri="http://schemas.openxmlformats.org/package/2006/metadata/core-properties"/>
    <ds:schemaRef ds:uri="03f8aa9b-8a23-4fa4-8aa0-357005205f1f"/>
    <ds:schemaRef ds:uri="http://purl.org/dc/elements/1.1/"/>
    <ds:schemaRef ds:uri="8d038087-bff9-4005-9ef1-53208cad2a72"/>
    <ds:schemaRef ds:uri="http://schemas.microsoft.com/office/2006/metadata/properties"/>
  </ds:schemaRefs>
</ds:datastoreItem>
</file>

<file path=customXml/itemProps3.xml><?xml version="1.0" encoding="utf-8"?>
<ds:datastoreItem xmlns:ds="http://schemas.openxmlformats.org/officeDocument/2006/customXml" ds:itemID="{0F52357D-903C-4877-B776-A6A9969A1B0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4741</TotalTime>
  <Words>1043</Words>
  <Application>Microsoft Office PowerPoint</Application>
  <PresentationFormat>Personalizados</PresentationFormat>
  <Paragraphs>76</Paragraphs>
  <Slides>1</Slides>
  <Notes>0</Notes>
  <HiddenSlides>0</HiddenSlides>
  <MMClips>0</MMClips>
  <ScaleCrop>false</ScaleCrop>
  <HeadingPairs>
    <vt:vector size="8" baseType="variant">
      <vt:variant>
        <vt:lpstr>Tipos de letra usados</vt:lpstr>
      </vt:variant>
      <vt:variant>
        <vt:i4>6</vt:i4>
      </vt:variant>
      <vt:variant>
        <vt:lpstr>Tema</vt:lpstr>
      </vt:variant>
      <vt:variant>
        <vt:i4>1</vt:i4>
      </vt:variant>
      <vt:variant>
        <vt:lpstr>Servidores OLE incorporados</vt:lpstr>
      </vt:variant>
      <vt:variant>
        <vt:i4>1</vt:i4>
      </vt:variant>
      <vt:variant>
        <vt:lpstr>Títulos dos diapositivos</vt:lpstr>
      </vt:variant>
      <vt:variant>
        <vt:i4>1</vt:i4>
      </vt:variant>
    </vt:vector>
  </HeadingPairs>
  <TitlesOfParts>
    <vt:vector size="9" baseType="lpstr">
      <vt:lpstr>Aptos</vt:lpstr>
      <vt:lpstr>Arial</vt:lpstr>
      <vt:lpstr>Calibri</vt:lpstr>
      <vt:lpstr>Calibri Light</vt:lpstr>
      <vt:lpstr>Times New Roman</vt:lpstr>
      <vt:lpstr>Wingdings</vt:lpstr>
      <vt:lpstr>Tema do Office</vt:lpstr>
      <vt:lpstr>Image</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Marta Ferreira</dc:creator>
  <cp:lastModifiedBy>Marta Ferreira</cp:lastModifiedBy>
  <cp:revision>111</cp:revision>
  <dcterms:created xsi:type="dcterms:W3CDTF">2022-03-02T14:24:32Z</dcterms:created>
  <dcterms:modified xsi:type="dcterms:W3CDTF">2024-07-05T10:02:09Z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0x0101008321F9ED9E0B9A499E80104B9168E3FE</vt:lpwstr>
  </property>
</Properties>
</file>