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7" r:id="rId5"/>
    <p:sldId id="265" r:id="rId6"/>
    <p:sldId id="266" r:id="rId7"/>
    <p:sldId id="267" r:id="rId8"/>
    <p:sldId id="260" r:id="rId9"/>
    <p:sldId id="262" r:id="rId10"/>
    <p:sldId id="261" r:id="rId11"/>
    <p:sldId id="270" r:id="rId12"/>
    <p:sldId id="259" r:id="rId13"/>
    <p:sldId id="269" r:id="rId14"/>
  </p:sldIdLst>
  <p:sldSz cx="9144000" cy="6858000" type="screen4x3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/>
              <a:t>Faça clique para editar o estilo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E71AE-26BC-472A-A26A-82C3C5F404D8}" type="datetimeFigureOut">
              <a:rPr lang="pt-PT" smtClean="0"/>
              <a:t>19/02/2024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66F9B-8A86-459A-955C-5FEEA02F5F89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2529260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E71AE-26BC-472A-A26A-82C3C5F404D8}" type="datetimeFigureOut">
              <a:rPr lang="pt-PT" smtClean="0"/>
              <a:t>19/02/2024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66F9B-8A86-459A-955C-5FEEA02F5F89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0567450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E71AE-26BC-472A-A26A-82C3C5F404D8}" type="datetimeFigureOut">
              <a:rPr lang="pt-PT" smtClean="0"/>
              <a:t>19/02/2024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66F9B-8A86-459A-955C-5FEEA02F5F89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6662675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E71AE-26BC-472A-A26A-82C3C5F404D8}" type="datetimeFigureOut">
              <a:rPr lang="pt-PT" smtClean="0"/>
              <a:t>19/02/2024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66F9B-8A86-459A-955C-5FEEA02F5F89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6827623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E71AE-26BC-472A-A26A-82C3C5F404D8}" type="datetimeFigureOut">
              <a:rPr lang="pt-PT" smtClean="0"/>
              <a:t>19/02/2024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66F9B-8A86-459A-955C-5FEEA02F5F89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7416846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E71AE-26BC-472A-A26A-82C3C5F404D8}" type="datetimeFigureOut">
              <a:rPr lang="pt-PT" smtClean="0"/>
              <a:t>19/02/2024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66F9B-8A86-459A-955C-5FEEA02F5F89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011156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7" name="Marcador de Posição d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E71AE-26BC-472A-A26A-82C3C5F404D8}" type="datetimeFigureOut">
              <a:rPr lang="pt-PT" smtClean="0"/>
              <a:t>19/02/2024</a:t>
            </a:fld>
            <a:endParaRPr lang="pt-PT"/>
          </a:p>
        </p:txBody>
      </p:sp>
      <p:sp>
        <p:nvSpPr>
          <p:cNvPr id="8" name="Marcador de Posição do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Marcador de Posição do Número do Diapositivo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66F9B-8A86-459A-955C-5FEEA02F5F89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0575478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E71AE-26BC-472A-A26A-82C3C5F404D8}" type="datetimeFigureOut">
              <a:rPr lang="pt-PT" smtClean="0"/>
              <a:t>19/02/2024</a:t>
            </a:fld>
            <a:endParaRPr lang="pt-PT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66F9B-8A86-459A-955C-5FEEA02F5F89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9296157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E71AE-26BC-472A-A26A-82C3C5F404D8}" type="datetimeFigureOut">
              <a:rPr lang="pt-PT" smtClean="0"/>
              <a:t>19/02/2024</a:t>
            </a:fld>
            <a:endParaRPr lang="pt-PT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66F9B-8A86-459A-955C-5FEEA02F5F89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224408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E71AE-26BC-472A-A26A-82C3C5F404D8}" type="datetimeFigureOut">
              <a:rPr lang="pt-PT" smtClean="0"/>
              <a:t>19/02/2024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66F9B-8A86-459A-955C-5FEEA02F5F89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3225813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E71AE-26BC-472A-A26A-82C3C5F404D8}" type="datetimeFigureOut">
              <a:rPr lang="pt-PT" smtClean="0"/>
              <a:t>19/02/2024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66F9B-8A86-459A-955C-5FEEA02F5F89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3259883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8E71AE-26BC-472A-A26A-82C3C5F404D8}" type="datetimeFigureOut">
              <a:rPr lang="pt-PT" smtClean="0"/>
              <a:t>19/02/2024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F66F9B-8A86-459A-955C-5FEEA02F5F89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9098908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ângulo 1"/>
          <p:cNvSpPr/>
          <p:nvPr/>
        </p:nvSpPr>
        <p:spPr>
          <a:xfrm>
            <a:off x="791580" y="332656"/>
            <a:ext cx="7776864" cy="60324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PT" sz="1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Universidade Júnior 2019</a:t>
            </a:r>
          </a:p>
          <a:p>
            <a:pPr algn="ctr"/>
            <a:endParaRPr lang="pt-PT" sz="2000" b="1" i="1" dirty="0"/>
          </a:p>
          <a:p>
            <a:pPr algn="ctr"/>
            <a:r>
              <a:rPr lang="pt-PT" sz="2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Arquitetura 4 </a:t>
            </a:r>
            <a:r>
              <a:rPr lang="pt-PT" sz="20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life</a:t>
            </a:r>
            <a:r>
              <a:rPr lang="pt-PT" sz="2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just"/>
            <a:endParaRPr lang="pt-PT" sz="2000" i="1" dirty="0"/>
          </a:p>
          <a:p>
            <a:pPr algn="ctr"/>
            <a:r>
              <a:rPr lang="pt-PT" sz="2000" i="1" dirty="0"/>
              <a:t>Pequena ou grande a nossa casa é o centro do nosso mundo. Ela abriga-nos e aconchega, seja nos dias tristes, seja nos alegres.</a:t>
            </a:r>
          </a:p>
          <a:p>
            <a:pPr algn="ctr"/>
            <a:r>
              <a:rPr lang="pt-PT" sz="2000" i="1" dirty="0"/>
              <a:t>Já pensaste que, antes de ser construída, alguém pensou como aquela casa poderia ser, mesmo sem saber quem lá iria morar, e tomou muitas decisões que levaram à forma que ela tem hoje, guiando-se pela imaginação?</a:t>
            </a:r>
            <a:br>
              <a:rPr lang="pt-PT" sz="2000" i="1" dirty="0"/>
            </a:br>
            <a:r>
              <a:rPr lang="pt-PT" sz="2000" i="1" dirty="0"/>
              <a:t>É muita a responsabilidade de um(a) </a:t>
            </a:r>
            <a:r>
              <a:rPr lang="pt-PT" sz="2000" i="1" dirty="0" err="1"/>
              <a:t>arquiteto</a:t>
            </a:r>
            <a:r>
              <a:rPr lang="pt-PT" sz="2000" i="1" dirty="0"/>
              <a:t>(a)! Viver num espaço harmonioso e adequado às nossas necessidades diárias é importante e traz-nos felicidade...</a:t>
            </a:r>
          </a:p>
          <a:p>
            <a:pPr algn="ctr"/>
            <a:r>
              <a:rPr lang="pt-PT" sz="2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Vem pensar connosco uma casa para ti e experimentar como fazem os arquitetos(as).</a:t>
            </a:r>
            <a:br>
              <a:rPr lang="pt-PT" sz="2000" i="1" dirty="0"/>
            </a:br>
            <a:r>
              <a:rPr lang="pt-PT" sz="2000" i="1" dirty="0"/>
              <a:t>Quem sabe se um dia poderás mesmo vir a ser um </a:t>
            </a:r>
            <a:r>
              <a:rPr lang="pt-PT" sz="2000" i="1" dirty="0" err="1"/>
              <a:t>arquiteto</a:t>
            </a:r>
            <a:r>
              <a:rPr lang="pt-PT" sz="2000" i="1" dirty="0"/>
              <a:t>(a), para poderes desenvolver e mandar construir a tua própria casa!</a:t>
            </a:r>
          </a:p>
          <a:p>
            <a:pPr algn="ctr"/>
            <a:r>
              <a:rPr lang="pt-PT" sz="2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Agora, nada te impede de imaginar e sonhar.</a:t>
            </a:r>
          </a:p>
          <a:p>
            <a:endParaRPr lang="pt-PT" dirty="0"/>
          </a:p>
          <a:p>
            <a:endParaRPr lang="pt-PT" b="1" dirty="0"/>
          </a:p>
        </p:txBody>
      </p:sp>
      <p:pic>
        <p:nvPicPr>
          <p:cNvPr id="2050" name="Picture 2" descr="cid:image001.jpg@01D0898D.3095C4A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6237312"/>
            <a:ext cx="2808312" cy="487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ângulo 1"/>
          <p:cNvSpPr/>
          <p:nvPr/>
        </p:nvSpPr>
        <p:spPr>
          <a:xfrm>
            <a:off x="8388424" y="6457890"/>
            <a:ext cx="75557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PT" sz="2000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6472731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ângulo 1"/>
          <p:cNvSpPr/>
          <p:nvPr/>
        </p:nvSpPr>
        <p:spPr>
          <a:xfrm>
            <a:off x="791580" y="332656"/>
            <a:ext cx="7776864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PT" sz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Universidade Júnior 2019</a:t>
            </a:r>
          </a:p>
          <a:p>
            <a:pPr algn="ctr"/>
            <a:endParaRPr lang="pt-PT" sz="2000" b="1" i="1" dirty="0"/>
          </a:p>
          <a:p>
            <a:pPr algn="ctr"/>
            <a:r>
              <a:rPr lang="pt-PT" sz="2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Arquitetura 4 </a:t>
            </a:r>
            <a:r>
              <a:rPr lang="pt-PT" sz="20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life</a:t>
            </a:r>
            <a:r>
              <a:rPr lang="pt-PT" sz="2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just"/>
            <a:endParaRPr lang="pt-PT" i="1" dirty="0"/>
          </a:p>
          <a:p>
            <a:pPr fontAlgn="base"/>
            <a:endParaRPr lang="pt-PT" b="1" dirty="0"/>
          </a:p>
          <a:p>
            <a:pPr fontAlgn="base"/>
            <a:endParaRPr lang="pt-PT" b="1" dirty="0"/>
          </a:p>
          <a:p>
            <a:pPr fontAlgn="base"/>
            <a:endParaRPr lang="pt-PT" b="1" dirty="0"/>
          </a:p>
          <a:p>
            <a:pPr fontAlgn="base"/>
            <a:endParaRPr lang="pt-PT" b="1" dirty="0"/>
          </a:p>
          <a:p>
            <a:pPr fontAlgn="base"/>
            <a:endParaRPr lang="pt-PT" b="1" dirty="0"/>
          </a:p>
          <a:p>
            <a:pPr fontAlgn="base"/>
            <a:endParaRPr lang="pt-PT" b="1" dirty="0"/>
          </a:p>
          <a:p>
            <a:pPr algn="ctr" fontAlgn="base"/>
            <a:r>
              <a:rPr lang="pt-PT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Bom trabalho!</a:t>
            </a:r>
          </a:p>
          <a:p>
            <a:pPr algn="ctr"/>
            <a:endParaRPr lang="pt-PT" dirty="0"/>
          </a:p>
          <a:p>
            <a:pPr algn="ctr"/>
            <a:endParaRPr lang="pt-PT" b="1" dirty="0"/>
          </a:p>
        </p:txBody>
      </p:sp>
      <p:pic>
        <p:nvPicPr>
          <p:cNvPr id="2050" name="Picture 2" descr="cid:image001.jpg@01D0898D.3095C4A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6237312"/>
            <a:ext cx="2808312" cy="487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ângulo 1"/>
          <p:cNvSpPr/>
          <p:nvPr/>
        </p:nvSpPr>
        <p:spPr>
          <a:xfrm>
            <a:off x="8388424" y="6457890"/>
            <a:ext cx="75557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PT" sz="2000" dirty="0"/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41852339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ângulo 1"/>
          <p:cNvSpPr/>
          <p:nvPr/>
        </p:nvSpPr>
        <p:spPr>
          <a:xfrm>
            <a:off x="791580" y="332656"/>
            <a:ext cx="7776864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PT" sz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Universidade Júnior 2019</a:t>
            </a:r>
          </a:p>
          <a:p>
            <a:pPr algn="ctr"/>
            <a:endParaRPr lang="pt-PT" sz="2000" b="1" i="1" dirty="0"/>
          </a:p>
          <a:p>
            <a:pPr algn="ctr"/>
            <a:r>
              <a:rPr lang="pt-PT" sz="2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Arquitetura 4 </a:t>
            </a:r>
            <a:r>
              <a:rPr lang="pt-PT" sz="20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life</a:t>
            </a:r>
            <a:r>
              <a:rPr lang="pt-PT" sz="2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just"/>
            <a:endParaRPr lang="pt-PT" sz="2000" i="1" dirty="0"/>
          </a:p>
          <a:p>
            <a:pPr fontAlgn="base"/>
            <a:endParaRPr lang="pt-PT" sz="2000" b="1" dirty="0"/>
          </a:p>
          <a:p>
            <a:pPr algn="ctr" fontAlgn="base"/>
            <a:r>
              <a:rPr lang="pt-PT" sz="2000" b="1" dirty="0"/>
              <a:t>Promotor:</a:t>
            </a:r>
            <a:r>
              <a:rPr lang="pt-PT" sz="2000" dirty="0"/>
              <a:t> Faculdade de </a:t>
            </a:r>
            <a:r>
              <a:rPr lang="pt-PT" sz="2000" dirty="0" err="1"/>
              <a:t>Arquitectura</a:t>
            </a:r>
            <a:endParaRPr lang="pt-PT" sz="2000" dirty="0"/>
          </a:p>
          <a:p>
            <a:pPr algn="ctr" fontAlgn="base"/>
            <a:endParaRPr lang="pt-PT" sz="2000" dirty="0"/>
          </a:p>
          <a:p>
            <a:pPr algn="ctr" fontAlgn="base"/>
            <a:r>
              <a:rPr lang="pt-PT" sz="2000" b="1" dirty="0"/>
              <a:t>Professores proponentes:</a:t>
            </a:r>
            <a:r>
              <a:rPr lang="pt-PT" sz="2000" dirty="0"/>
              <a:t> Gonçalo Furtado e Raquel </a:t>
            </a:r>
            <a:r>
              <a:rPr lang="pt-PT" sz="2000" dirty="0" err="1"/>
              <a:t>Pelayo</a:t>
            </a:r>
            <a:endParaRPr lang="pt-PT" sz="2000" dirty="0"/>
          </a:p>
          <a:p>
            <a:pPr algn="ctr" fontAlgn="base"/>
            <a:r>
              <a:rPr lang="pt-PT" sz="2000" b="1" dirty="0"/>
              <a:t>Monitores: </a:t>
            </a:r>
            <a:r>
              <a:rPr lang="pt-PT" sz="2000" dirty="0"/>
              <a:t>Ivo, Rafael e Mafalda</a:t>
            </a:r>
          </a:p>
          <a:p>
            <a:pPr algn="ctr" fontAlgn="base"/>
            <a:endParaRPr lang="pt-PT" sz="2000" dirty="0"/>
          </a:p>
          <a:p>
            <a:pPr algn="ctr" fontAlgn="base"/>
            <a:r>
              <a:rPr lang="pt-PT" sz="2000" b="1" dirty="0"/>
              <a:t>Ano mínimo exigido:</a:t>
            </a:r>
            <a:r>
              <a:rPr lang="pt-PT" sz="2000" dirty="0"/>
              <a:t> 5.º</a:t>
            </a:r>
          </a:p>
          <a:p>
            <a:pPr algn="ctr" fontAlgn="base"/>
            <a:endParaRPr lang="pt-PT" sz="2000" dirty="0"/>
          </a:p>
          <a:p>
            <a:pPr algn="ctr" fontAlgn="base"/>
            <a:r>
              <a:rPr lang="pt-PT" sz="2000" b="1" dirty="0"/>
              <a:t>Dimensão da turma:</a:t>
            </a:r>
            <a:r>
              <a:rPr lang="pt-PT" sz="2000" dirty="0"/>
              <a:t> 14 / turma</a:t>
            </a:r>
          </a:p>
          <a:p>
            <a:pPr algn="ctr" fontAlgn="base"/>
            <a:endParaRPr lang="pt-PT" sz="2000" dirty="0"/>
          </a:p>
          <a:p>
            <a:pPr algn="ctr" fontAlgn="base"/>
            <a:r>
              <a:rPr lang="pt-PT" sz="2000" b="1" dirty="0"/>
              <a:t>Semanas em atividade:</a:t>
            </a:r>
            <a:endParaRPr lang="pt-PT" sz="2000" dirty="0"/>
          </a:p>
          <a:p>
            <a:pPr algn="ctr" fontAlgn="base"/>
            <a:r>
              <a:rPr lang="pt-PT" sz="2000" dirty="0"/>
              <a:t>01 a 05 de julho de 2019</a:t>
            </a:r>
          </a:p>
          <a:p>
            <a:pPr algn="ctr" fontAlgn="base"/>
            <a:r>
              <a:rPr lang="pt-PT" sz="2000" dirty="0"/>
              <a:t>08 a 12 de julho de 2019</a:t>
            </a:r>
          </a:p>
          <a:p>
            <a:pPr algn="ctr" fontAlgn="base"/>
            <a:r>
              <a:rPr lang="pt-PT" sz="2000" dirty="0"/>
              <a:t>15 a 19 de julho de 2019</a:t>
            </a:r>
          </a:p>
          <a:p>
            <a:pPr algn="ctr" fontAlgn="base"/>
            <a:r>
              <a:rPr lang="pt-PT" sz="2000" dirty="0"/>
              <a:t>22 a 26 de Julho de 2019</a:t>
            </a:r>
          </a:p>
          <a:p>
            <a:pPr algn="ctr"/>
            <a:endParaRPr lang="pt-PT" dirty="0"/>
          </a:p>
          <a:p>
            <a:pPr algn="ctr"/>
            <a:endParaRPr lang="pt-PT" b="1" dirty="0"/>
          </a:p>
        </p:txBody>
      </p:sp>
      <p:pic>
        <p:nvPicPr>
          <p:cNvPr id="2050" name="Picture 2" descr="cid:image001.jpg@01D0898D.3095C4A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6237312"/>
            <a:ext cx="2808312" cy="487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ângulo 1"/>
          <p:cNvSpPr/>
          <p:nvPr/>
        </p:nvSpPr>
        <p:spPr>
          <a:xfrm>
            <a:off x="8388424" y="6457890"/>
            <a:ext cx="75557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PT" sz="2000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5108821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7" y="1984085"/>
            <a:ext cx="6084166" cy="3422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ângulo 1"/>
          <p:cNvSpPr/>
          <p:nvPr/>
        </p:nvSpPr>
        <p:spPr>
          <a:xfrm>
            <a:off x="791580" y="332656"/>
            <a:ext cx="7776864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PT" sz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Universidade Júnior 2019</a:t>
            </a:r>
          </a:p>
          <a:p>
            <a:pPr algn="ctr"/>
            <a:endParaRPr lang="pt-PT" sz="2000" b="1" i="1" dirty="0"/>
          </a:p>
          <a:p>
            <a:pPr algn="ctr"/>
            <a:r>
              <a:rPr lang="pt-PT" sz="2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Arquitetura 4 </a:t>
            </a:r>
            <a:r>
              <a:rPr lang="pt-PT" sz="20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life</a:t>
            </a:r>
            <a:r>
              <a:rPr lang="pt-PT" sz="2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pt-PT" dirty="0"/>
          </a:p>
        </p:txBody>
      </p:sp>
      <p:pic>
        <p:nvPicPr>
          <p:cNvPr id="2050" name="Picture 2" descr="cid:image001.jpg@01D0898D.3095C4A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6237312"/>
            <a:ext cx="2808312" cy="487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ângulo 1"/>
          <p:cNvSpPr/>
          <p:nvPr/>
        </p:nvSpPr>
        <p:spPr>
          <a:xfrm>
            <a:off x="6083633" y="1981087"/>
            <a:ext cx="263674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Recepção</a:t>
            </a:r>
            <a:r>
              <a:rPr lang="pt-PT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dos participantes no Planetário.</a:t>
            </a:r>
          </a:p>
        </p:txBody>
      </p:sp>
      <p:sp>
        <p:nvSpPr>
          <p:cNvPr id="7" name="Rectângulo 1"/>
          <p:cNvSpPr/>
          <p:nvPr/>
        </p:nvSpPr>
        <p:spPr>
          <a:xfrm>
            <a:off x="8388424" y="6457890"/>
            <a:ext cx="75557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PT" sz="2000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5166674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ângulo 1"/>
          <p:cNvSpPr/>
          <p:nvPr/>
        </p:nvSpPr>
        <p:spPr>
          <a:xfrm>
            <a:off x="791580" y="332656"/>
            <a:ext cx="7776864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PT" sz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Universidade Júnior 2019</a:t>
            </a:r>
          </a:p>
          <a:p>
            <a:pPr algn="ctr"/>
            <a:endParaRPr lang="pt-PT" sz="2000" b="1" i="1" dirty="0"/>
          </a:p>
          <a:p>
            <a:pPr algn="ctr"/>
            <a:r>
              <a:rPr lang="pt-PT" sz="2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Arquitetura 4 </a:t>
            </a:r>
            <a:r>
              <a:rPr lang="pt-PT" sz="20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life</a:t>
            </a:r>
            <a:r>
              <a:rPr lang="pt-PT" sz="2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pt-PT" dirty="0"/>
          </a:p>
        </p:txBody>
      </p:sp>
      <p:pic>
        <p:nvPicPr>
          <p:cNvPr id="2050" name="Picture 2" descr="cid:image001.jpg@01D0898D.3095C4A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6237312"/>
            <a:ext cx="2808312" cy="487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ângulo 1"/>
          <p:cNvSpPr/>
          <p:nvPr/>
        </p:nvSpPr>
        <p:spPr>
          <a:xfrm>
            <a:off x="8388424" y="6457890"/>
            <a:ext cx="75557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PT" sz="2000" dirty="0"/>
              <a:t>4</a:t>
            </a:r>
          </a:p>
        </p:txBody>
      </p:sp>
      <p:sp>
        <p:nvSpPr>
          <p:cNvPr id="7" name="Rectângulo 1"/>
          <p:cNvSpPr/>
          <p:nvPr/>
        </p:nvSpPr>
        <p:spPr>
          <a:xfrm>
            <a:off x="6084100" y="1844824"/>
            <a:ext cx="2636743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Visita à FAUP.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PT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sz="2000" dirty="0"/>
              <a:t>Apresentação dos monitores e participantes.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PT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sz="2000" dirty="0"/>
              <a:t>Entrega de materiais.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PT" sz="2000" dirty="0"/>
          </a:p>
        </p:txBody>
      </p:sp>
    </p:spTree>
    <p:extLst>
      <p:ext uri="{BB962C8B-B14F-4D97-AF65-F5344CB8AC3E}">
        <p14:creationId xmlns:p14="http://schemas.microsoft.com/office/powerpoint/2010/main" val="18960203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82" y="1848055"/>
            <a:ext cx="5764854" cy="3242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ângulo 1"/>
          <p:cNvSpPr/>
          <p:nvPr/>
        </p:nvSpPr>
        <p:spPr>
          <a:xfrm>
            <a:off x="8388424" y="6457890"/>
            <a:ext cx="75557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PT" sz="2000" dirty="0"/>
              <a:t>5</a:t>
            </a:r>
          </a:p>
        </p:txBody>
      </p:sp>
      <p:sp>
        <p:nvSpPr>
          <p:cNvPr id="4" name="Rectângulo 1"/>
          <p:cNvSpPr/>
          <p:nvPr/>
        </p:nvSpPr>
        <p:spPr>
          <a:xfrm>
            <a:off x="5796136" y="1844824"/>
            <a:ext cx="2636743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Lançamento do desafio.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PT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sz="2000" dirty="0"/>
              <a:t>Ideias para uma casa.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4637956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564" y="1966188"/>
            <a:ext cx="5940152" cy="3341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ângulo 1"/>
          <p:cNvSpPr/>
          <p:nvPr/>
        </p:nvSpPr>
        <p:spPr>
          <a:xfrm>
            <a:off x="8388424" y="6457890"/>
            <a:ext cx="75557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PT" sz="2000" dirty="0"/>
              <a:t>6</a:t>
            </a:r>
          </a:p>
        </p:txBody>
      </p:sp>
      <p:sp>
        <p:nvSpPr>
          <p:cNvPr id="6" name="Rectângulo 1"/>
          <p:cNvSpPr/>
          <p:nvPr/>
        </p:nvSpPr>
        <p:spPr>
          <a:xfrm>
            <a:off x="5940152" y="1966188"/>
            <a:ext cx="2636743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Simulação 2D.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PT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sz="2000" dirty="0"/>
              <a:t>Desenho da casa em planta e axonometria.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6814051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89" y="1844824"/>
            <a:ext cx="5796136" cy="3260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ângulo 1"/>
          <p:cNvSpPr/>
          <p:nvPr/>
        </p:nvSpPr>
        <p:spPr>
          <a:xfrm>
            <a:off x="8388424" y="6457890"/>
            <a:ext cx="75557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PT" sz="2000" dirty="0"/>
              <a:t>7</a:t>
            </a:r>
          </a:p>
        </p:txBody>
      </p:sp>
      <p:sp>
        <p:nvSpPr>
          <p:cNvPr id="4" name="Rectângulo 1"/>
          <p:cNvSpPr/>
          <p:nvPr/>
        </p:nvSpPr>
        <p:spPr>
          <a:xfrm>
            <a:off x="5796136" y="1844824"/>
            <a:ext cx="263674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Simulação 3 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PT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sz="2000" dirty="0"/>
              <a:t>Construção da maquete da casa.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4145640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ângulo 1"/>
          <p:cNvSpPr/>
          <p:nvPr/>
        </p:nvSpPr>
        <p:spPr>
          <a:xfrm>
            <a:off x="8388424" y="6457890"/>
            <a:ext cx="75557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PT" sz="2000" dirty="0"/>
              <a:t>8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44824"/>
            <a:ext cx="5796136" cy="3260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ângulo 1"/>
          <p:cNvSpPr/>
          <p:nvPr/>
        </p:nvSpPr>
        <p:spPr>
          <a:xfrm>
            <a:off x="5796136" y="1844824"/>
            <a:ext cx="263674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Simulação 4D.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PT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sz="2000" dirty="0"/>
              <a:t>Montagem das casas numa cidade.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0256139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119" y="1844824"/>
            <a:ext cx="5796136" cy="3260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ângulo 1"/>
          <p:cNvSpPr/>
          <p:nvPr/>
        </p:nvSpPr>
        <p:spPr>
          <a:xfrm>
            <a:off x="8388424" y="6457890"/>
            <a:ext cx="75557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PT" sz="2000" dirty="0"/>
              <a:t>9</a:t>
            </a:r>
          </a:p>
        </p:txBody>
      </p:sp>
      <p:sp>
        <p:nvSpPr>
          <p:cNvPr id="4" name="Rectângulo 1"/>
          <p:cNvSpPr/>
          <p:nvPr/>
        </p:nvSpPr>
        <p:spPr>
          <a:xfrm>
            <a:off x="5796136" y="1844824"/>
            <a:ext cx="263674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Avaliação em grupo.</a:t>
            </a:r>
            <a:endParaRPr lang="pt-PT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7992185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5132F708681F5F40BFFA4C5BF7D0DB79" ma:contentTypeVersion="14" ma:contentTypeDescription="Criar um novo documento." ma:contentTypeScope="" ma:versionID="174c3fcb12ccf1a3eee2862c9eed574e">
  <xsd:schema xmlns:xsd="http://www.w3.org/2001/XMLSchema" xmlns:xs="http://www.w3.org/2001/XMLSchema" xmlns:p="http://schemas.microsoft.com/office/2006/metadata/properties" xmlns:ns3="a120c76a-de06-482d-ae8a-a92b4ce9a47e" targetNamespace="http://schemas.microsoft.com/office/2006/metadata/properties" ma:root="true" ma:fieldsID="7e075d5db2e3ea4873c60efd5fc78de4" ns3:_="">
    <xsd:import namespace="a120c76a-de06-482d-ae8a-a92b4ce9a47e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LengthInSecond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120c76a-de06-482d-ae8a-a92b4ce9a47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19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20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A9034B0-42D9-4060-9F76-9F7EDEDC02F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120c76a-de06-482d-ae8a-a92b4ce9a4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5B8DC4F-A6CB-4979-9FE7-95BF32F4F30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C527605-8432-4A8F-8F95-2D578D2E0342}">
  <ds:schemaRefs>
    <ds:schemaRef ds:uri="http://purl.org/dc/dcmitype/"/>
    <ds:schemaRef ds:uri="http://purl.org/dc/elements/1.1/"/>
    <ds:schemaRef ds:uri="http://schemas.microsoft.com/office/2006/documentManagement/types"/>
    <ds:schemaRef ds:uri="http://purl.org/dc/terms/"/>
    <ds:schemaRef ds:uri="http://www.w3.org/XML/1998/namespace"/>
    <ds:schemaRef ds:uri="http://schemas.microsoft.com/office/infopath/2007/PartnerControls"/>
    <ds:schemaRef ds:uri="http://schemas.microsoft.com/office/2006/metadata/properties"/>
    <ds:schemaRef ds:uri="http://schemas.openxmlformats.org/package/2006/metadata/core-properties"/>
    <ds:schemaRef ds:uri="a120c76a-de06-482d-ae8a-a92b4ce9a47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91</TotalTime>
  <Words>328</Words>
  <Application>Microsoft Office PowerPoint</Application>
  <PresentationFormat>Apresentação no Ecrã (4:3)</PresentationFormat>
  <Paragraphs>73</Paragraphs>
  <Slides>10</Slides>
  <Notes>0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10</vt:i4>
      </vt:variant>
    </vt:vector>
  </HeadingPairs>
  <TitlesOfParts>
    <vt:vector size="13" baseType="lpstr">
      <vt:lpstr>Arial</vt:lpstr>
      <vt:lpstr>Calibri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Utilizador</dc:creator>
  <cp:lastModifiedBy>Raquel Pelayo</cp:lastModifiedBy>
  <cp:revision>12</cp:revision>
  <dcterms:created xsi:type="dcterms:W3CDTF">2019-06-17T20:02:31Z</dcterms:created>
  <dcterms:modified xsi:type="dcterms:W3CDTF">2024-02-19T13:22:11Z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0x0101005132F708681F5F40BFFA4C5BF7D0DB79</vt:lpwstr>
  </property>
</Properties>
</file>