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8" r:id="rId4"/>
    <p:sldId id="274" r:id="rId5"/>
    <p:sldId id="259" r:id="rId6"/>
    <p:sldId id="260" r:id="rId7"/>
    <p:sldId id="261" r:id="rId8"/>
    <p:sldId id="263" r:id="rId9"/>
    <p:sldId id="267" r:id="rId10"/>
    <p:sldId id="262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3" r:id="rId19"/>
    <p:sldId id="272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Clique para editar o estilo do subtítulo do Modelo Global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390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5470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8314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2306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64474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9376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3082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5314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4461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51895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4527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36ABC-2588-4DB0-B4CB-452DB3AF64B8}" type="datetimeFigureOut">
              <a:rPr lang="pt-PT" smtClean="0"/>
              <a:t>21/07/2020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AAEDF-5FEF-460C-B960-DDBE4BEB8F1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563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Relationship Id="rId9" Type="http://schemas.openxmlformats.org/officeDocument/2006/relationships/image" Target="../media/image9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13" Type="http://schemas.openxmlformats.org/officeDocument/2006/relationships/image" Target="../media/image103.jpe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12" Type="http://schemas.openxmlformats.org/officeDocument/2006/relationships/image" Target="../media/image102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11" Type="http://schemas.openxmlformats.org/officeDocument/2006/relationships/image" Target="../media/image101.jpeg"/><Relationship Id="rId5" Type="http://schemas.openxmlformats.org/officeDocument/2006/relationships/image" Target="../media/image95.jpeg"/><Relationship Id="rId10" Type="http://schemas.openxmlformats.org/officeDocument/2006/relationships/image" Target="../media/image100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Oocxj4bEO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70182" y="424873"/>
            <a:ext cx="9097818" cy="3085090"/>
          </a:xfrm>
        </p:spPr>
        <p:txBody>
          <a:bodyPr>
            <a:normAutofit fontScale="90000"/>
          </a:bodyPr>
          <a:lstStyle/>
          <a:p>
            <a:r>
              <a:rPr lang="pt-PT" b="1" dirty="0" smtClean="0"/>
              <a:t/>
            </a:r>
            <a:br>
              <a:rPr lang="pt-PT" b="1" dirty="0" smtClean="0"/>
            </a:br>
            <a:r>
              <a:rPr lang="pt-PT" dirty="0"/>
              <a:t/>
            </a:r>
            <a:br>
              <a:rPr lang="pt-PT" dirty="0"/>
            </a:br>
            <a:r>
              <a:rPr lang="pt-PT" sz="4400" b="1" dirty="0" smtClean="0"/>
              <a:t>A Biblioteca Íntima: imagens de espaços sem livros</a:t>
            </a:r>
            <a:br>
              <a:rPr lang="pt-PT" sz="4400" b="1" dirty="0" smtClean="0"/>
            </a:br>
            <a:r>
              <a:rPr lang="pt-PT" sz="4400" b="1" dirty="0" smtClean="0"/>
              <a:t>(ou talvez não…)</a:t>
            </a:r>
            <a:r>
              <a:rPr lang="pt-PT" b="1" dirty="0"/>
              <a:t/>
            </a:r>
            <a:br>
              <a:rPr lang="pt-PT" b="1" dirty="0"/>
            </a:br>
            <a:endParaRPr lang="pt-PT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94691" y="3602038"/>
            <a:ext cx="9273309" cy="1995198"/>
          </a:xfrm>
        </p:spPr>
        <p:txBody>
          <a:bodyPr>
            <a:noAutofit/>
          </a:bodyPr>
          <a:lstStyle/>
          <a:p>
            <a:r>
              <a:rPr lang="en-US" sz="2800" dirty="0" smtClean="0"/>
              <a:t>The Intimate Library: pictures of spaces without books </a:t>
            </a:r>
          </a:p>
          <a:p>
            <a:r>
              <a:rPr lang="en-US" sz="2800" dirty="0" smtClean="0"/>
              <a:t>(or maybe not…)</a:t>
            </a:r>
            <a:endParaRPr lang="pt-PT" sz="2800" dirty="0"/>
          </a:p>
        </p:txBody>
      </p:sp>
      <p:sp>
        <p:nvSpPr>
          <p:cNvPr id="4" name="Retângulo 3"/>
          <p:cNvSpPr/>
          <p:nvPr/>
        </p:nvSpPr>
        <p:spPr>
          <a:xfrm>
            <a:off x="314036" y="341890"/>
            <a:ext cx="11582400" cy="6160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5" name="Carlos Seixas - Harpsichord Concerto in A Majo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00" end="2222.791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78094" y="57925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0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8618" y="903316"/>
            <a:ext cx="1177636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b="1" dirty="0" smtClean="0"/>
              <a:t>           </a:t>
            </a:r>
            <a:r>
              <a:rPr lang="pt-PT" sz="2800" b="1" dirty="0" smtClean="0"/>
              <a:t>BIBLIOTECA DA FACULDADE DE LETRAS DA UNIVERSIDADE DO PORTO</a:t>
            </a:r>
          </a:p>
          <a:p>
            <a:endParaRPr lang="pt-PT" sz="2800" dirty="0" smtClean="0"/>
          </a:p>
          <a:p>
            <a:endParaRPr lang="pt-PT" sz="2800" dirty="0"/>
          </a:p>
          <a:p>
            <a:endParaRPr lang="pt-PT" sz="2800" dirty="0" smtClean="0"/>
          </a:p>
          <a:p>
            <a:endParaRPr lang="pt-PT" sz="2800" dirty="0"/>
          </a:p>
          <a:p>
            <a:endParaRPr lang="pt-PT" sz="2800" dirty="0" smtClean="0"/>
          </a:p>
          <a:p>
            <a:endParaRPr lang="pt-PT" sz="2800" dirty="0"/>
          </a:p>
          <a:p>
            <a:endParaRPr lang="pt-PT" sz="2800" dirty="0" smtClean="0"/>
          </a:p>
          <a:p>
            <a:endParaRPr lang="pt-PT" sz="2800" dirty="0" smtClean="0"/>
          </a:p>
          <a:p>
            <a:r>
              <a:rPr lang="pt-PT" sz="2000" dirty="0" smtClean="0"/>
              <a:t>            </a:t>
            </a:r>
          </a:p>
          <a:p>
            <a:r>
              <a:rPr lang="pt-PT" sz="2000" dirty="0" smtClean="0"/>
              <a:t>             Será </a:t>
            </a:r>
            <a:r>
              <a:rPr lang="pt-PT" sz="2000" dirty="0"/>
              <a:t>possível apresentar uma Biblioteca sem mostrar os mais de 500.000 livros que nela vivem?</a:t>
            </a:r>
          </a:p>
          <a:p>
            <a:endParaRPr lang="pt-PT" sz="2800" dirty="0"/>
          </a:p>
          <a:p>
            <a:r>
              <a:rPr lang="en-US" dirty="0" smtClean="0"/>
              <a:t>                            Is </a:t>
            </a:r>
            <a:r>
              <a:rPr lang="en-US" dirty="0"/>
              <a:t>it possible to present a library without showing </a:t>
            </a:r>
            <a:r>
              <a:rPr lang="en-US" dirty="0" smtClean="0"/>
              <a:t>its more than 500.000 </a:t>
            </a:r>
            <a:r>
              <a:rPr lang="en-US" dirty="0"/>
              <a:t>books?</a:t>
            </a:r>
            <a:endParaRPr lang="pt-P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59" y="2052204"/>
            <a:ext cx="3894870" cy="23691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359" y="1658161"/>
            <a:ext cx="2410689" cy="32142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142252" y="1502869"/>
            <a:ext cx="2600847" cy="346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6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479" y="1105846"/>
            <a:ext cx="2319117" cy="309172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391" y="1105846"/>
            <a:ext cx="2465427" cy="2385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24" y="2535029"/>
            <a:ext cx="2757055" cy="3676073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10836" y="-618836"/>
            <a:ext cx="9033164" cy="1519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PT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Entremos e tentemos descobrir!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Let´s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inside and find out!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392" y="3829879"/>
            <a:ext cx="2465427" cy="279432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615" y="1860253"/>
            <a:ext cx="3053765" cy="356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781" y="166255"/>
            <a:ext cx="11268363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Dentro da Biblioteca,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lá fora, o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mundo acontece numa cadência perpétua,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medida de cada um.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 the Library,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like outside, life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happens in a perpetual rhythm, but somehow, we still can find our own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time.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2707" y="2604224"/>
            <a:ext cx="4853706" cy="273021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91343" y="2557972"/>
            <a:ext cx="4873978" cy="274161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414" y="1542475"/>
            <a:ext cx="2667131" cy="477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80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258618"/>
            <a:ext cx="9365673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é o outro lado do espelho; o espaço habitado por quem trabalha na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Biblioteca.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the other side of the mirror; “home” of those working at the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Library.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36" y="1339272"/>
            <a:ext cx="3805383" cy="260003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779" y="1339272"/>
            <a:ext cx="2335214" cy="356240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207" y="1339272"/>
            <a:ext cx="2932410" cy="21382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118" y="3770490"/>
            <a:ext cx="2095499" cy="298193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779" y="4981758"/>
            <a:ext cx="3157358" cy="177066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8485" y="3212526"/>
            <a:ext cx="4045528" cy="227561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80" y="3996011"/>
            <a:ext cx="2636121" cy="275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5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500"/>
    </mc:Choice>
    <mc:Fallback xmlns="">
      <p:transition spd="slow" advClick="0" advTm="185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2363" y="106448"/>
            <a:ext cx="11822546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detalhes de livros que atravessam o tempo e não conhecem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barreiras.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Details, small ones, showing there are no boundaries between books and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people.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3" y="1921164"/>
            <a:ext cx="3216231" cy="407323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044" y="1921164"/>
            <a:ext cx="3046020" cy="405014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680" y="1921164"/>
            <a:ext cx="2582278" cy="40732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361" y="685355"/>
            <a:ext cx="2707633" cy="530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40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100" y="1083099"/>
            <a:ext cx="3438072" cy="226216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43" y="4074963"/>
            <a:ext cx="1710503" cy="262442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276" y="3925455"/>
            <a:ext cx="4082611" cy="272602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523" y="1282872"/>
            <a:ext cx="3194268" cy="221913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217" y="3477079"/>
            <a:ext cx="2380798" cy="317439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41" y="1065169"/>
            <a:ext cx="1990905" cy="265454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9914" y="1785736"/>
            <a:ext cx="3513470" cy="207233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776" y="4657620"/>
            <a:ext cx="2455041" cy="19938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0730" y="163629"/>
            <a:ext cx="8953270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seiva dos dias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vai-se transformando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quotidianos de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leituras.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taste of days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longing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a hand to grab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them.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64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0983" y="230909"/>
            <a:ext cx="10141526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diálogo constante…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Simply</a:t>
            </a:r>
            <a:r>
              <a:rPr lang="pt-PT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playing</a:t>
            </a:r>
            <a:r>
              <a:rPr lang="pt-PT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pt-PT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eternal </a:t>
            </a: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song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83" y="2530764"/>
            <a:ext cx="2828943" cy="368992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82" y="2502285"/>
            <a:ext cx="2788804" cy="371840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042" y="2502285"/>
            <a:ext cx="2794577" cy="372610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09148" y="2667253"/>
            <a:ext cx="4678217" cy="2428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7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344" y="473335"/>
            <a:ext cx="2580565" cy="395316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88" y="883991"/>
            <a:ext cx="3934691" cy="207028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99" y="883990"/>
            <a:ext cx="2852724" cy="15659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88" y="4996873"/>
            <a:ext cx="10779621" cy="174765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571" y="3066121"/>
            <a:ext cx="2980124" cy="181890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967" y="2599452"/>
            <a:ext cx="2614389" cy="2247885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01600" y="73891"/>
            <a:ext cx="9042400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Imaginação sem limites, plena de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emoção…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Unlimited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imagination,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embraced by deep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feelings…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45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374493" y="183406"/>
            <a:ext cx="5505716" cy="18173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12" y="183407"/>
            <a:ext cx="2351179" cy="320633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053" y="3912212"/>
            <a:ext cx="3718058" cy="265104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480" y="2323424"/>
            <a:ext cx="905230" cy="102961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0" y="3629890"/>
            <a:ext cx="2293838" cy="293336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27131" y="937225"/>
            <a:ext cx="3840242" cy="229985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699" y="2285752"/>
            <a:ext cx="866840" cy="100047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377" y="2323424"/>
            <a:ext cx="1791173" cy="100753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217" y="2323424"/>
            <a:ext cx="1711656" cy="96280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59647" y="4166471"/>
            <a:ext cx="2944093" cy="1849482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128" y="4416946"/>
            <a:ext cx="2061326" cy="178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8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4349" y="221673"/>
            <a:ext cx="9501542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a celebrar a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Vida!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celebrating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</a:t>
            </a:r>
            <a:r>
              <a:rPr lang="pt-PT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49" y="1074581"/>
            <a:ext cx="1907477" cy="52687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72" y="1882447"/>
            <a:ext cx="2003476" cy="365298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936" y="2377340"/>
            <a:ext cx="1588079" cy="225829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07" y="1616154"/>
            <a:ext cx="2211284" cy="418556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75" y="1079516"/>
            <a:ext cx="3295934" cy="516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7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500"/>
    </mc:Choice>
    <mc:Fallback xmlns="">
      <p:transition spd="slow" advClick="0" advTm="185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8" y="1057234"/>
            <a:ext cx="2109775" cy="50387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470" y="3722255"/>
            <a:ext cx="1620292" cy="265974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973" y="1376218"/>
            <a:ext cx="2434961" cy="42698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826" y="1376218"/>
            <a:ext cx="2647794" cy="426781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96871" y="1236573"/>
            <a:ext cx="2713664" cy="165211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35929" y="2309802"/>
            <a:ext cx="4267811" cy="240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1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40145" y="184727"/>
            <a:ext cx="10963564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Traços provindos de poetas e artistas, repletos de beleza, significando o que cada um quiser encontrar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neles.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Traces coming from poets and artists, full of beauty, meaning whatever anyone wants to find in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them.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9" y="2503054"/>
            <a:ext cx="3078032" cy="222134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213" y="1662545"/>
            <a:ext cx="2101147" cy="433348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098" y="1662544"/>
            <a:ext cx="1954322" cy="433348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902" y="1662543"/>
            <a:ext cx="2168180" cy="43334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564" y="1650998"/>
            <a:ext cx="1940947" cy="43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84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91" y="267855"/>
            <a:ext cx="4044127" cy="231391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143507"/>
            <a:ext cx="2198812" cy="354823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91" y="4450102"/>
            <a:ext cx="1763530" cy="214004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862" y="4450101"/>
            <a:ext cx="1301543" cy="214004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476" y="3654947"/>
            <a:ext cx="4004924" cy="303679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788" y="267856"/>
            <a:ext cx="4949936" cy="287565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894" y="267855"/>
            <a:ext cx="1941179" cy="258823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46" y="3387092"/>
            <a:ext cx="1646330" cy="320305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0" y="2680466"/>
            <a:ext cx="2710736" cy="167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5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4727" y="249382"/>
            <a:ext cx="8959273" cy="711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Horas e horas passadas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numa casa que não sendo a nossa, também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nossa…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Hours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hours away from home, but in a place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also call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home…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7" y="1206756"/>
            <a:ext cx="1644424" cy="235501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756" y="2135780"/>
            <a:ext cx="2363368" cy="319142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348" y="2103323"/>
            <a:ext cx="2442251" cy="325633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7006" y="4358842"/>
            <a:ext cx="2867888" cy="16131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823" y="2079588"/>
            <a:ext cx="2460053" cy="328007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100" y="2079588"/>
            <a:ext cx="2417819" cy="32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2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760" y="3518456"/>
            <a:ext cx="1812730" cy="30988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06" y="357787"/>
            <a:ext cx="2193059" cy="292407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261" y="320965"/>
            <a:ext cx="2774165" cy="351738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1" y="2992582"/>
            <a:ext cx="2495533" cy="362467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69187" y="4472833"/>
            <a:ext cx="2686866" cy="160198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447" y="357787"/>
            <a:ext cx="1976599" cy="330139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36" y="357787"/>
            <a:ext cx="2937306" cy="21246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185" y="3937980"/>
            <a:ext cx="1980469" cy="267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00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2436" y="171901"/>
            <a:ext cx="8986982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espaço, um vislumbre da marca de cada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glimpse of each one’s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touch.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49" y="3826389"/>
            <a:ext cx="1668525" cy="100281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6" y="1273800"/>
            <a:ext cx="3292844" cy="24307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546" y="1273800"/>
            <a:ext cx="3433765" cy="19265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50" y="4951068"/>
            <a:ext cx="2991316" cy="176838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059" y="5079764"/>
            <a:ext cx="1516589" cy="163969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024" y="3368034"/>
            <a:ext cx="2244791" cy="161136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2" y="1273800"/>
            <a:ext cx="2717479" cy="2094234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65" y="4173716"/>
            <a:ext cx="1619607" cy="231944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776" y="5079764"/>
            <a:ext cx="2285285" cy="163968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252" y="4010925"/>
            <a:ext cx="2058927" cy="2745237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71" y="3514588"/>
            <a:ext cx="1093149" cy="145753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166" y="1273800"/>
            <a:ext cx="1732013" cy="233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7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545" y="1138898"/>
            <a:ext cx="6142182" cy="284736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62" y="4105954"/>
            <a:ext cx="1939171" cy="25855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09" y="4124745"/>
            <a:ext cx="1879715" cy="254112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17" y="1123564"/>
            <a:ext cx="5089236" cy="286269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58126" y="4590375"/>
            <a:ext cx="2575968" cy="160712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32886" y="4628222"/>
            <a:ext cx="2566771" cy="1559817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230909" y="129309"/>
            <a:ext cx="8913091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idades da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leitura.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Reading through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life.  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01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500"/>
    </mc:Choice>
    <mc:Fallback xmlns="">
      <p:transition spd="slow" advClick="0" advTm="185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84726" y="116084"/>
            <a:ext cx="8442037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Ignorar a profundeza das nossas raízes? Nunca!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feitas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livros.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deep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PT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roots</a:t>
            </a:r>
            <a:r>
              <a:rPr lang="pt-PT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deep as the countless books crossing the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ages.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56" y="1745673"/>
            <a:ext cx="3511580" cy="459967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933" y="1745673"/>
            <a:ext cx="3446331" cy="459510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55597" y="2074902"/>
            <a:ext cx="5353900" cy="301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9309" y="180739"/>
            <a:ext cx="9005455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mais livre que seja o pensamento, há que o manter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Freedom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 all, but we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keep 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organized.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254" y="1733206"/>
            <a:ext cx="2794581" cy="377216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9" y="1733206"/>
            <a:ext cx="2602285" cy="377216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71" y="1490254"/>
            <a:ext cx="1384031" cy="425806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979" y="1505523"/>
            <a:ext cx="1803310" cy="424872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0" y="3230413"/>
            <a:ext cx="2604655" cy="347287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41402" y="718629"/>
            <a:ext cx="2969234" cy="189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9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0"/>
    </mc:Choice>
    <mc:Fallback xmlns="">
      <p:transition spd="slow" advTm="185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07" y="1646791"/>
            <a:ext cx="6433898" cy="361906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514108" y="239376"/>
            <a:ext cx="6419274" cy="721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E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certeza,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subirmos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escada:</a:t>
            </a:r>
            <a:endParaRPr lang="pt-PT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Each day climbing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stairs and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believing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endParaRPr lang="pt-PT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661" y="2284637"/>
            <a:ext cx="4692572" cy="277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26473" y="1256145"/>
            <a:ext cx="11148291" cy="3979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Conceção e elaboração: Isabel Pereira Leite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Fotografia: 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Isabel Pereira Leite e Ana Carolina Avilez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Isabel Pereira Leite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Carlos Seixas (1704 – 1742) – Concerto em Lá Maior para Cravo e Orquestra de Arcos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https://www.youtube.com/watch?v=aOocxj4bEO4</a:t>
            </a: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Julho de 2020</a:t>
            </a:r>
          </a:p>
        </p:txBody>
      </p:sp>
    </p:spTree>
    <p:extLst>
      <p:ext uri="{BB962C8B-B14F-4D97-AF65-F5344CB8AC3E}">
        <p14:creationId xmlns:p14="http://schemas.microsoft.com/office/powerpoint/2010/main" val="111289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462</Words>
  <Application>Microsoft Office PowerPoint</Application>
  <PresentationFormat>Ecrã Panorâmico</PresentationFormat>
  <Paragraphs>58</Paragraphs>
  <Slides>22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Tema do Office</vt:lpstr>
      <vt:lpstr>  A Biblioteca Íntima: imagens de espaços sem livros (ou talvez não…)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Universidade do Porto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Biblioteca Íntima: imagens de livros sem livros</dc:title>
  <dc:creator>UP</dc:creator>
  <cp:lastModifiedBy>João Emanuel Leite</cp:lastModifiedBy>
  <cp:revision>152</cp:revision>
  <dcterms:created xsi:type="dcterms:W3CDTF">2020-07-18T15:23:25Z</dcterms:created>
  <dcterms:modified xsi:type="dcterms:W3CDTF">2020-07-21T15:08:47Z</dcterms:modified>
</cp:coreProperties>
</file>