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58" r:id="rId2"/>
    <p:sldId id="263" r:id="rId3"/>
    <p:sldId id="259" r:id="rId4"/>
    <p:sldId id="260" r:id="rId5"/>
    <p:sldId id="261" r:id="rId6"/>
    <p:sldId id="257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A5C829-D001-4B38-A75A-3B223DAF68A1}" type="datetimeFigureOut">
              <a:rPr lang="pt-PT" smtClean="0"/>
              <a:t>04/06/2021</a:t>
            </a:fld>
            <a:endParaRPr lang="pt-P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7A52E6-F272-4855-9C7F-7C1E2DB887F2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624686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33797-CECD-4D6E-840B-2B5D5F2501A5}" type="datetime1">
              <a:rPr lang="pt-PT" smtClean="0"/>
              <a:t>04/06/2021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Alfredo Soeiro - Colaborador projectos Tuning e UPorto - FEUP - 26Mai21</a:t>
            </a:r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6223-1E5F-4CD2-B2D9-297B27BF13AC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63719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7D66E-2098-4B86-A53E-E50F80985A77}" type="datetime1">
              <a:rPr lang="pt-PT" smtClean="0"/>
              <a:t>04/06/2021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Alfredo Soeiro - Colaborador projectos Tuning e UPorto - FEUP - 26Mai21</a:t>
            </a:r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6223-1E5F-4CD2-B2D9-297B27BF13AC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53250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6DFAF-5679-41D7-BBDB-04DEDDC6E954}" type="datetime1">
              <a:rPr lang="pt-PT" smtClean="0"/>
              <a:t>04/06/2021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Alfredo Soeiro - Colaborador projectos Tuning e UPorto - FEUP - 26Mai21</a:t>
            </a:r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6223-1E5F-4CD2-B2D9-297B27BF13AC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49826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12E7B-6BE0-43D9-80F2-C978BB9A7510}" type="datetime1">
              <a:rPr lang="pt-PT" smtClean="0"/>
              <a:t>04/06/2021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Alfredo Soeiro - Colaborador projectos Tuning e UPorto - FEUP - 26Mai21</a:t>
            </a:r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6223-1E5F-4CD2-B2D9-297B27BF13AC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38081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8C01B-D318-4907-B0CE-6F556C39978F}" type="datetime1">
              <a:rPr lang="pt-PT" smtClean="0"/>
              <a:t>04/06/2021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Alfredo Soeiro - Colaborador projectos Tuning e UPorto - FEUP - 26Mai21</a:t>
            </a:r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6223-1E5F-4CD2-B2D9-297B27BF13AC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90576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B29E6-C8E0-4487-A1BB-42A14BC5037A}" type="datetime1">
              <a:rPr lang="pt-PT" smtClean="0"/>
              <a:t>04/06/2021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Alfredo Soeiro - Colaborador projectos Tuning e UPorto - FEUP - 26Mai21</a:t>
            </a:r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6223-1E5F-4CD2-B2D9-297B27BF13AC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68201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A63FD-33C0-47F8-9DF2-30B5FC379AD9}" type="datetime1">
              <a:rPr lang="pt-PT" smtClean="0"/>
              <a:t>04/06/2021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Alfredo Soeiro - Colaborador projectos Tuning e UPorto - FEUP - 26Mai21</a:t>
            </a:r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6223-1E5F-4CD2-B2D9-297B27BF13AC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35025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DCD43-9B5B-46AE-BB32-B9144DBF0EFC}" type="datetime1">
              <a:rPr lang="pt-PT" smtClean="0"/>
              <a:t>04/06/2021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Alfredo Soeiro - Colaborador projectos Tuning e UPorto - FEUP - 26Mai21</a:t>
            </a:r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6223-1E5F-4CD2-B2D9-297B27BF13AC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32760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F6B68-1203-4B54-8043-3177DB30730E}" type="datetime1">
              <a:rPr lang="pt-PT" smtClean="0"/>
              <a:t>04/06/2021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Alfredo Soeiro - Colaborador projectos Tuning e UPorto - FEUP - 26Mai21</a:t>
            </a:r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6223-1E5F-4CD2-B2D9-297B27BF13AC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17045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65DD4-2EA1-4546-A08F-0A6001976B8B}" type="datetime1">
              <a:rPr lang="pt-PT" smtClean="0"/>
              <a:t>04/06/2021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Alfredo Soeiro - Colaborador projectos Tuning e UPorto - FEUP - 26Mai21</a:t>
            </a:r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6223-1E5F-4CD2-B2D9-297B27BF13AC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28241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595B9-D1B8-4948-AA24-65DBFD351C34}" type="datetime1">
              <a:rPr lang="pt-PT" smtClean="0"/>
              <a:t>04/06/2021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Alfredo Soeiro - Colaborador projectos Tuning e UPorto - FEUP - 26Mai21</a:t>
            </a:r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6223-1E5F-4CD2-B2D9-297B27BF13AC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8070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546029-A83D-4C99-944C-1C2821850611}" type="datetime1">
              <a:rPr lang="pt-PT" smtClean="0"/>
              <a:t>04/06/2021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PT" smtClean="0"/>
              <a:t>Alfredo Soeiro - Colaborador projectos Tuning e UPorto - FEUP - 26Mai21</a:t>
            </a:r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B6223-1E5F-4CD2-B2D9-297B27BF13AC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829852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unilibre.edu.co/bogota/ul/noticias/noticias-universitarias/4951-proyecto-tuning-ace-en-america-del-sur-dentro-de-erasmus-capacitacion-en-el-campo-de-la-educacion-superio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tuningacademy.org/what-is-tuning/?lang=en" TargetMode="External"/><Relationship Id="rId7" Type="http://schemas.openxmlformats.org/officeDocument/2006/relationships/image" Target="../media/image1.png"/><Relationship Id="rId2" Type="http://schemas.openxmlformats.org/officeDocument/2006/relationships/hyperlink" Target="http://www.calohee.e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tiff"/><Relationship Id="rId5" Type="http://schemas.openxmlformats.org/officeDocument/2006/relationships/hyperlink" Target="https://www.unideusto.org/tuningeu/tuning-methodology.html#student" TargetMode="External"/><Relationship Id="rId4" Type="http://schemas.openxmlformats.org/officeDocument/2006/relationships/hyperlink" Target="http://tuningacademy.org/wp-content/uploads/2014/02/RefEnvironmental-Engineering_TuRu_EN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72136"/>
            <a:ext cx="10515600" cy="3396978"/>
          </a:xfrm>
        </p:spPr>
        <p:txBody>
          <a:bodyPr>
            <a:normAutofit/>
          </a:bodyPr>
          <a:lstStyle/>
          <a:p>
            <a:pPr algn="ctr"/>
            <a:r>
              <a:rPr lang="pt-PT" sz="5400" b="1" dirty="0"/>
              <a:t>Academia </a:t>
            </a:r>
            <a:r>
              <a:rPr lang="pt-PT" sz="5400" b="1" dirty="0" err="1" smtClean="0"/>
              <a:t>Tuning</a:t>
            </a:r>
            <a:r>
              <a:rPr lang="pt-PT" sz="5400" b="1" dirty="0" smtClean="0"/>
              <a:t/>
            </a:r>
            <a:br>
              <a:rPr lang="pt-PT" sz="5400" b="1" dirty="0" smtClean="0"/>
            </a:br>
            <a:r>
              <a:rPr lang="pt-PT" b="1" dirty="0" err="1" smtClean="0"/>
              <a:t>Webinar</a:t>
            </a:r>
            <a:r>
              <a:rPr lang="pt-PT" sz="5400" b="1" dirty="0" smtClean="0"/>
              <a:t> </a:t>
            </a:r>
            <a:br>
              <a:rPr lang="pt-PT" sz="5400" b="1" dirty="0" smtClean="0"/>
            </a:br>
            <a:r>
              <a:rPr lang="pt-PT" sz="5400" b="1" dirty="0" err="1" smtClean="0">
                <a:hlinkClick r:id="rId2"/>
              </a:rPr>
              <a:t>Aprendizaje</a:t>
            </a:r>
            <a:r>
              <a:rPr lang="pt-PT" sz="5400" b="1" dirty="0" smtClean="0">
                <a:hlinkClick r:id="rId2"/>
              </a:rPr>
              <a:t> </a:t>
            </a:r>
            <a:r>
              <a:rPr lang="pt-PT" sz="5400" b="1" dirty="0">
                <a:hlinkClick r:id="rId2"/>
              </a:rPr>
              <a:t>Centrado </a:t>
            </a:r>
            <a:r>
              <a:rPr lang="pt-PT" sz="5400" b="1" dirty="0" err="1">
                <a:hlinkClick r:id="rId2"/>
              </a:rPr>
              <a:t>en</a:t>
            </a:r>
            <a:r>
              <a:rPr lang="pt-PT" sz="5400" b="1" dirty="0">
                <a:hlinkClick r:id="rId2"/>
              </a:rPr>
              <a:t> el </a:t>
            </a:r>
            <a:r>
              <a:rPr lang="pt-PT" sz="5400" b="1" dirty="0" smtClean="0">
                <a:hlinkClick r:id="rId2"/>
              </a:rPr>
              <a:t/>
            </a:r>
            <a:br>
              <a:rPr lang="pt-PT" sz="5400" b="1" dirty="0" smtClean="0">
                <a:hlinkClick r:id="rId2"/>
              </a:rPr>
            </a:br>
            <a:r>
              <a:rPr lang="pt-PT" sz="5400" b="1" dirty="0" err="1" smtClean="0">
                <a:hlinkClick r:id="rId2"/>
              </a:rPr>
              <a:t>Estudiante</a:t>
            </a:r>
            <a:r>
              <a:rPr lang="pt-PT" sz="5400" b="1" dirty="0" smtClean="0">
                <a:hlinkClick r:id="rId2"/>
              </a:rPr>
              <a:t> </a:t>
            </a:r>
            <a:r>
              <a:rPr lang="pt-PT" sz="5400" b="1" dirty="0" err="1">
                <a:hlinkClick r:id="rId2"/>
              </a:rPr>
              <a:t>en</a:t>
            </a:r>
            <a:r>
              <a:rPr lang="pt-PT" sz="5400" b="1" dirty="0">
                <a:hlinkClick r:id="rId2"/>
              </a:rPr>
              <a:t> América </a:t>
            </a:r>
            <a:r>
              <a:rPr lang="pt-PT" sz="5400" b="1" dirty="0" err="1">
                <a:hlinkClick r:id="rId2"/>
              </a:rPr>
              <a:t>del</a:t>
            </a:r>
            <a:r>
              <a:rPr lang="pt-PT" sz="5400" b="1" dirty="0">
                <a:hlinkClick r:id="rId2"/>
              </a:rPr>
              <a:t> </a:t>
            </a:r>
            <a:r>
              <a:rPr lang="pt-PT" sz="5400" b="1" dirty="0" err="1">
                <a:hlinkClick r:id="rId2"/>
              </a:rPr>
              <a:t>Sur</a:t>
            </a:r>
            <a:r>
              <a:rPr lang="pt-PT" sz="5400" b="1" dirty="0">
                <a:hlinkClick r:id="rId2"/>
              </a:rPr>
              <a:t> </a:t>
            </a:r>
            <a:endParaRPr lang="pt-PT" sz="5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268184" y="4564647"/>
            <a:ext cx="10515600" cy="99617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ctr">
              <a:buNone/>
            </a:pPr>
            <a:r>
              <a:rPr lang="pt-PT" dirty="0" smtClean="0"/>
              <a:t>Alfredo Soeiro - </a:t>
            </a:r>
            <a:r>
              <a:rPr lang="pt-PT" dirty="0" err="1" smtClean="0"/>
              <a:t>UPorto</a:t>
            </a:r>
            <a:r>
              <a:rPr lang="pt-PT" dirty="0" smtClean="0"/>
              <a:t> FEUP</a:t>
            </a:r>
            <a:endParaRPr lang="pt-PT" dirty="0"/>
          </a:p>
          <a:p>
            <a:pPr marL="0" indent="0" algn="ctr">
              <a:buNone/>
            </a:pPr>
            <a:r>
              <a:rPr lang="pt-PT" dirty="0" smtClean="0"/>
              <a:t>26Mai21 - Virtual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599" y="6356350"/>
            <a:ext cx="4974771" cy="365125"/>
          </a:xfrm>
        </p:spPr>
        <p:txBody>
          <a:bodyPr/>
          <a:lstStyle/>
          <a:p>
            <a:r>
              <a:rPr lang="pt-PT" dirty="0" smtClean="0"/>
              <a:t>Alfredo Soeiro - Colaborador projectos </a:t>
            </a:r>
            <a:r>
              <a:rPr lang="pt-PT" dirty="0" err="1" smtClean="0"/>
              <a:t>Tuning</a:t>
            </a:r>
            <a:r>
              <a:rPr lang="pt-PT" dirty="0" smtClean="0"/>
              <a:t> e </a:t>
            </a:r>
            <a:r>
              <a:rPr lang="pt-PT" dirty="0" err="1" smtClean="0"/>
              <a:t>UPorto</a:t>
            </a:r>
            <a:r>
              <a:rPr lang="pt-PT" dirty="0" smtClean="0"/>
              <a:t> - FEUP - 26Mai21</a:t>
            </a:r>
            <a:endParaRPr lang="pt-PT" dirty="0"/>
          </a:p>
        </p:txBody>
      </p:sp>
      <p:pic>
        <p:nvPicPr>
          <p:cNvPr id="7" name="Picture 6" descr="http://www.unilibre.edu.co/bogota/images/2020/diciembre/ac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2909"/>
            <a:ext cx="1935754" cy="986881"/>
          </a:xfrm>
          <a:prstGeom prst="rect">
            <a:avLst/>
          </a:prstGeom>
          <a:noFill/>
          <a:extLst/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897" y="6247175"/>
            <a:ext cx="1681778" cy="58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90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dirty="0" smtClean="0"/>
              <a:t>Um pouco de História</a:t>
            </a:r>
            <a:endParaRPr lang="pt-PT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590494"/>
            <a:ext cx="10515600" cy="409548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pt-PT" dirty="0" smtClean="0"/>
          </a:p>
          <a:p>
            <a:r>
              <a:rPr lang="pt-PT" dirty="0" smtClean="0"/>
              <a:t>Declaração de Sorbonne (1998) e de Bolonha (1999) - Modernização do Ensino Superior</a:t>
            </a:r>
          </a:p>
          <a:p>
            <a:r>
              <a:rPr lang="pt-PT" dirty="0" smtClean="0"/>
              <a:t>Mais países gradualmente incluídos no processo: 4 de 29 para 47. </a:t>
            </a:r>
          </a:p>
          <a:p>
            <a:r>
              <a:rPr lang="pt-PT" dirty="0" smtClean="0"/>
              <a:t>Centralização da mudança nos alunos e nos resultados de aprendizagem</a:t>
            </a:r>
          </a:p>
          <a:p>
            <a:r>
              <a:rPr lang="pt-PT" dirty="0" smtClean="0"/>
              <a:t>Aprendizagem centrada no aluno - Os programas (já) são centrados nos alunos e baseados nos resultados de aprendizagem? O copo está meio cheio ou meio vazio?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599" y="6356350"/>
            <a:ext cx="4974771" cy="365125"/>
          </a:xfrm>
        </p:spPr>
        <p:txBody>
          <a:bodyPr/>
          <a:lstStyle/>
          <a:p>
            <a:r>
              <a:rPr lang="pt-PT" dirty="0" smtClean="0"/>
              <a:t>Alfredo Soeiro - Colaborador projectos </a:t>
            </a:r>
            <a:r>
              <a:rPr lang="pt-PT" dirty="0" err="1" smtClean="0"/>
              <a:t>Tuning</a:t>
            </a:r>
            <a:r>
              <a:rPr lang="pt-PT" dirty="0" smtClean="0"/>
              <a:t> e </a:t>
            </a:r>
            <a:r>
              <a:rPr lang="pt-PT" dirty="0" err="1" smtClean="0"/>
              <a:t>UPorto</a:t>
            </a:r>
            <a:r>
              <a:rPr lang="pt-PT" dirty="0" smtClean="0"/>
              <a:t> - FEUP - 26Mai21</a:t>
            </a:r>
            <a:endParaRPr lang="pt-PT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0222" y="6274526"/>
            <a:ext cx="1681778" cy="583474"/>
          </a:xfrm>
          <a:prstGeom prst="rect">
            <a:avLst/>
          </a:prstGeom>
        </p:spPr>
      </p:pic>
      <p:pic>
        <p:nvPicPr>
          <p:cNvPr id="8" name="Picture 7" descr="http://www.unilibre.edu.co/bogota/images/2020/diciembre/ac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78919"/>
            <a:ext cx="1935754" cy="986881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3874836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dirty="0" smtClean="0"/>
              <a:t>Processo de Bolonha</a:t>
            </a:r>
            <a:endParaRPr lang="pt-PT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32296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PT" dirty="0" smtClean="0"/>
              <a:t>Porquê sintonizar (TUNING)?</a:t>
            </a:r>
          </a:p>
          <a:p>
            <a:r>
              <a:rPr lang="pt-PT" dirty="0" smtClean="0"/>
              <a:t>“Reafirmamos a importância da missão pedagógica das instituições de ensino superior e a necessidade de uma reforma curricular contínua voltada para o desenvolvimento de resultados de aprendizagem ... Os académicos, em estreita cooperação com representantes de estudantes e dos empregadores, continuarão a desenvolver resultados de aprendizagem e termos de referência globais. ” (Comunicado de </a:t>
            </a:r>
            <a:r>
              <a:rPr lang="pt-PT" dirty="0" err="1" smtClean="0"/>
              <a:t>Leuven</a:t>
            </a:r>
            <a:r>
              <a:rPr lang="pt-PT" dirty="0" smtClean="0"/>
              <a:t> do Grupo de Bolonha -2009)”</a:t>
            </a:r>
            <a:endParaRPr lang="pt-PT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Alfredo Soeiro - Colaborador projectos Tuning e UPorto - FEUP - 26Mai21</a:t>
            </a:r>
            <a:endParaRPr lang="pt-PT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897" y="6247175"/>
            <a:ext cx="1681778" cy="583474"/>
          </a:xfrm>
          <a:prstGeom prst="rect">
            <a:avLst/>
          </a:prstGeom>
        </p:spPr>
      </p:pic>
      <p:pic>
        <p:nvPicPr>
          <p:cNvPr id="8" name="Picture 7" descr="http://www.unilibre.edu.co/bogota/images/2020/diciembre/ac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2909"/>
            <a:ext cx="1935754" cy="986881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1357473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Aprendizagem centrada em quem aprende</a:t>
            </a:r>
            <a:endParaRPr lang="pt-PT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9548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pt-PT" sz="3200" dirty="0" smtClean="0"/>
              <a:t>Uma abordagem ou sistema que apoia a concepção de programas de aprendizagem com base no resultado de competências adquiridas.</a:t>
            </a:r>
          </a:p>
          <a:p>
            <a:pPr marL="0" indent="0">
              <a:buNone/>
            </a:pPr>
            <a:r>
              <a:rPr lang="pt-PT" sz="3200" dirty="0" err="1" smtClean="0"/>
              <a:t>Competency</a:t>
            </a:r>
            <a:r>
              <a:rPr lang="pt-PT" sz="3200" dirty="0" smtClean="0"/>
              <a:t> </a:t>
            </a:r>
            <a:r>
              <a:rPr lang="pt-PT" sz="3200" dirty="0" err="1" smtClean="0"/>
              <a:t>Based</a:t>
            </a:r>
            <a:r>
              <a:rPr lang="pt-PT" sz="3200" dirty="0" smtClean="0"/>
              <a:t> </a:t>
            </a:r>
            <a:r>
              <a:rPr lang="pt-PT" sz="3200" dirty="0" err="1" smtClean="0"/>
              <a:t>Education</a:t>
            </a:r>
            <a:r>
              <a:rPr lang="pt-PT" sz="3200" dirty="0" smtClean="0"/>
              <a:t> (CBE)</a:t>
            </a:r>
          </a:p>
          <a:p>
            <a:pPr marL="0" indent="0">
              <a:buNone/>
            </a:pPr>
            <a:r>
              <a:rPr lang="pt-PT" sz="3200" dirty="0" smtClean="0"/>
              <a:t>Não é baseada nos conteúdos programáticos </a:t>
            </a:r>
          </a:p>
          <a:p>
            <a:pPr marL="0" indent="0">
              <a:buNone/>
            </a:pPr>
            <a:r>
              <a:rPr lang="pt-PT" sz="3200" dirty="0" smtClean="0"/>
              <a:t>Consulta prévia, contínua e posterior da todos os interessados sobre os resultados de aprendizagem esperados</a:t>
            </a:r>
          </a:p>
          <a:p>
            <a:endParaRPr lang="pt-PT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Alfredo Soeiro - Colaborador projectos Tuning e UPorto - FEUP - 26Mai21</a:t>
            </a:r>
            <a:endParaRPr lang="pt-PT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897" y="6247175"/>
            <a:ext cx="1681778" cy="583474"/>
          </a:xfrm>
          <a:prstGeom prst="rect">
            <a:avLst/>
          </a:prstGeom>
        </p:spPr>
      </p:pic>
      <p:pic>
        <p:nvPicPr>
          <p:cNvPr id="8" name="Picture 7" descr="http://www.unilibre.edu.co/bogota/images/2020/diciembre/ac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2909"/>
            <a:ext cx="1935754" cy="986881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26528526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dirty="0" smtClean="0"/>
              <a:t>TUNING em poucas palavras</a:t>
            </a:r>
            <a:endParaRPr lang="pt-PT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40377" y="1975779"/>
            <a:ext cx="10515600" cy="409548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pt-PT" dirty="0" smtClean="0"/>
              <a:t>A concepção do programa é um trabalho de equipa baseado na  consulta, na discussão e na cooperação</a:t>
            </a:r>
          </a:p>
          <a:p>
            <a:pPr marL="0" indent="0">
              <a:buNone/>
            </a:pPr>
            <a:r>
              <a:rPr lang="pt-PT" dirty="0" smtClean="0"/>
              <a:t>Desenvolvido por e para académicos e alunos</a:t>
            </a:r>
          </a:p>
          <a:p>
            <a:pPr marL="0" indent="0">
              <a:buNone/>
            </a:pPr>
            <a:r>
              <a:rPr lang="pt-PT" dirty="0" smtClean="0"/>
              <a:t>Oferece um processo transparente de projetar programas do Ensino Superior com base no conceito de aprendizagem centrada em quem aprende </a:t>
            </a:r>
          </a:p>
          <a:p>
            <a:pPr marL="0" indent="0">
              <a:buNone/>
            </a:pPr>
            <a:r>
              <a:rPr lang="pt-PT" dirty="0" smtClean="0"/>
              <a:t>Uma abordagem respeitando e permitindo a diferenciação e a diversidade </a:t>
            </a:r>
          </a:p>
          <a:p>
            <a:pPr marL="0" indent="0">
              <a:buNone/>
            </a:pPr>
            <a:endParaRPr lang="pt-PT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Alfredo Soeiro - Colaborador projectos Tuning e UPorto - FEUP - 26Mai21</a:t>
            </a:r>
            <a:endParaRPr lang="pt-PT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897" y="6247175"/>
            <a:ext cx="1681778" cy="583474"/>
          </a:xfrm>
          <a:prstGeom prst="rect">
            <a:avLst/>
          </a:prstGeom>
        </p:spPr>
      </p:pic>
      <p:pic>
        <p:nvPicPr>
          <p:cNvPr id="8" name="Picture 7" descr="http://www.unilibre.edu.co/bogota/images/2020/diciembre/ac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2909"/>
            <a:ext cx="1935754" cy="986881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4045779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4000" dirty="0" smtClean="0"/>
              <a:t>Competências vs. Resultados de Aprendizagem</a:t>
            </a:r>
            <a:endParaRPr lang="pt-PT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PT" dirty="0" smtClean="0"/>
              <a:t>Competências</a:t>
            </a:r>
          </a:p>
          <a:p>
            <a:r>
              <a:rPr lang="pt-PT" dirty="0" smtClean="0"/>
              <a:t>Capacidade comprovada de usar de acordo com as expectativas </a:t>
            </a:r>
            <a:r>
              <a:rPr lang="en-GB" dirty="0" err="1" smtClean="0"/>
              <a:t>os</a:t>
            </a:r>
            <a:r>
              <a:rPr lang="en-GB" dirty="0" smtClean="0"/>
              <a:t> </a:t>
            </a:r>
            <a:r>
              <a:rPr lang="pt-PT" dirty="0"/>
              <a:t>conhecimentos, </a:t>
            </a:r>
            <a:r>
              <a:rPr lang="pt-PT" dirty="0" smtClean="0"/>
              <a:t>as </a:t>
            </a:r>
            <a:r>
              <a:rPr lang="pt-PT" dirty="0"/>
              <a:t>aptidões e </a:t>
            </a:r>
            <a:r>
              <a:rPr lang="pt-PT" dirty="0" smtClean="0"/>
              <a:t>as </a:t>
            </a:r>
            <a:r>
              <a:rPr lang="pt-PT" dirty="0"/>
              <a:t>atitudes </a:t>
            </a:r>
            <a:r>
              <a:rPr lang="pt-PT" dirty="0" smtClean="0"/>
              <a:t>em situações laborais ou académicas</a:t>
            </a:r>
            <a:r>
              <a:rPr lang="en-GB" dirty="0" smtClean="0"/>
              <a:t>.</a:t>
            </a:r>
            <a:endParaRPr lang="pt-PT" dirty="0" smtClean="0"/>
          </a:p>
          <a:p>
            <a:r>
              <a:rPr lang="pt-PT" dirty="0" smtClean="0"/>
              <a:t>Resultados </a:t>
            </a:r>
            <a:r>
              <a:rPr lang="pt-PT" dirty="0"/>
              <a:t>de aprendizagem </a:t>
            </a:r>
            <a:endParaRPr lang="pt-PT" dirty="0" smtClean="0"/>
          </a:p>
          <a:p>
            <a:r>
              <a:rPr lang="pt-PT" dirty="0" smtClean="0"/>
              <a:t>Demonstrações por quem vai aprender do que espera </a:t>
            </a:r>
            <a:r>
              <a:rPr lang="pt-PT" dirty="0"/>
              <a:t>saber, compreender e ser capaz de demonstrar após a conclusão </a:t>
            </a:r>
            <a:r>
              <a:rPr lang="pt-PT" dirty="0" smtClean="0"/>
              <a:t>do </a:t>
            </a:r>
            <a:r>
              <a:rPr lang="pt-PT" dirty="0"/>
              <a:t>período de aprendizagem.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Alfredo Soeiro - Colaborador projectos Tuning e UPorto - FEUP - 26Mai21</a:t>
            </a:r>
            <a:endParaRPr lang="pt-PT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897" y="6247175"/>
            <a:ext cx="1681778" cy="583474"/>
          </a:xfrm>
          <a:prstGeom prst="rect">
            <a:avLst/>
          </a:prstGeom>
        </p:spPr>
      </p:pic>
      <p:pic>
        <p:nvPicPr>
          <p:cNvPr id="7" name="Picture 6" descr="http://www.unilibre.edu.co/bogota/images/2020/diciembre/ac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2909"/>
            <a:ext cx="1935754" cy="986881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10166257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dirty="0" smtClean="0"/>
              <a:t>Ligações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PT" dirty="0" smtClean="0"/>
              <a:t>CALOHEE </a:t>
            </a:r>
            <a:r>
              <a:rPr lang="en-150" dirty="0" smtClean="0"/>
              <a:t>–</a:t>
            </a:r>
            <a:r>
              <a:rPr lang="pt-PT" dirty="0" smtClean="0"/>
              <a:t> </a:t>
            </a:r>
            <a:r>
              <a:rPr lang="pt-PT" dirty="0" smtClean="0">
                <a:hlinkClick r:id="rId2"/>
              </a:rPr>
              <a:t>www.calohee.eu</a:t>
            </a:r>
            <a:endParaRPr lang="pt-PT" dirty="0" smtClean="0"/>
          </a:p>
          <a:p>
            <a:r>
              <a:rPr lang="pt-PT" dirty="0" err="1" smtClean="0"/>
              <a:t>What</a:t>
            </a:r>
            <a:r>
              <a:rPr lang="pt-PT" dirty="0" smtClean="0"/>
              <a:t> </a:t>
            </a:r>
            <a:r>
              <a:rPr lang="pt-PT" dirty="0" err="1" smtClean="0"/>
              <a:t>is</a:t>
            </a:r>
            <a:r>
              <a:rPr lang="pt-PT" dirty="0" smtClean="0"/>
              <a:t> TUNING? - </a:t>
            </a:r>
            <a:r>
              <a:rPr lang="pt-PT" dirty="0" smtClean="0">
                <a:hlinkClick r:id="rId3"/>
              </a:rPr>
              <a:t>http</a:t>
            </a:r>
            <a:r>
              <a:rPr lang="pt-PT" dirty="0">
                <a:hlinkClick r:id="rId3"/>
              </a:rPr>
              <a:t>://tuningacademy.org/what-is-tuning/?</a:t>
            </a:r>
            <a:r>
              <a:rPr lang="pt-PT" dirty="0" smtClean="0">
                <a:hlinkClick r:id="rId3"/>
              </a:rPr>
              <a:t>lang=en</a:t>
            </a:r>
            <a:endParaRPr lang="pt-PT" dirty="0" smtClean="0"/>
          </a:p>
          <a:p>
            <a:r>
              <a:rPr lang="pt-PT" dirty="0" err="1" smtClean="0"/>
              <a:t>Environmental</a:t>
            </a:r>
            <a:r>
              <a:rPr lang="pt-PT" dirty="0" smtClean="0"/>
              <a:t> </a:t>
            </a:r>
            <a:r>
              <a:rPr lang="pt-PT" dirty="0" err="1" smtClean="0"/>
              <a:t>Engineering</a:t>
            </a:r>
            <a:r>
              <a:rPr lang="pt-PT" dirty="0" smtClean="0"/>
              <a:t> </a:t>
            </a:r>
            <a:r>
              <a:rPr lang="pt-PT" dirty="0" err="1" smtClean="0"/>
              <a:t>Tuning</a:t>
            </a:r>
            <a:r>
              <a:rPr lang="pt-PT" dirty="0" smtClean="0"/>
              <a:t> </a:t>
            </a:r>
            <a:r>
              <a:rPr lang="pt-PT" dirty="0" err="1" smtClean="0"/>
              <a:t>Russia</a:t>
            </a:r>
            <a:r>
              <a:rPr lang="pt-PT" dirty="0" smtClean="0"/>
              <a:t> - </a:t>
            </a:r>
            <a:r>
              <a:rPr lang="pt-PT" dirty="0" smtClean="0">
                <a:hlinkClick r:id="rId4"/>
              </a:rPr>
              <a:t>http</a:t>
            </a:r>
            <a:r>
              <a:rPr lang="pt-PT" dirty="0">
                <a:hlinkClick r:id="rId4"/>
              </a:rPr>
              <a:t>://</a:t>
            </a:r>
            <a:r>
              <a:rPr lang="pt-PT" dirty="0" smtClean="0">
                <a:hlinkClick r:id="rId4"/>
              </a:rPr>
              <a:t>tuningacademy.org/wp-content/uploads/2014/02/RefEnvironmental-Engineering_TuRu_EN.pdf</a:t>
            </a:r>
            <a:endParaRPr lang="pt-PT" dirty="0" smtClean="0"/>
          </a:p>
          <a:p>
            <a:r>
              <a:rPr lang="pt-PT" dirty="0" smtClean="0"/>
              <a:t>TUNING </a:t>
            </a:r>
            <a:r>
              <a:rPr lang="pt-PT" dirty="0" err="1" smtClean="0"/>
              <a:t>Student</a:t>
            </a:r>
            <a:r>
              <a:rPr lang="pt-PT" dirty="0" smtClean="0"/>
              <a:t> </a:t>
            </a:r>
            <a:r>
              <a:rPr lang="pt-PT" dirty="0" err="1" smtClean="0"/>
              <a:t>Centered</a:t>
            </a:r>
            <a:r>
              <a:rPr lang="pt-PT" dirty="0" smtClean="0"/>
              <a:t> - </a:t>
            </a:r>
            <a:r>
              <a:rPr lang="pt-PT" dirty="0" smtClean="0">
                <a:hlinkClick r:id="rId5"/>
              </a:rPr>
              <a:t>https</a:t>
            </a:r>
            <a:r>
              <a:rPr lang="pt-PT" dirty="0">
                <a:hlinkClick r:id="rId5"/>
              </a:rPr>
              <a:t>://</a:t>
            </a:r>
            <a:r>
              <a:rPr lang="pt-PT" dirty="0" smtClean="0">
                <a:hlinkClick r:id="rId5"/>
              </a:rPr>
              <a:t>www.unideusto.org/tuningeu/tuning-methodology.html#student</a:t>
            </a:r>
            <a:endParaRPr lang="pt-PT" dirty="0" smtClean="0"/>
          </a:p>
          <a:p>
            <a:pPr marL="0" indent="0">
              <a:buNone/>
            </a:pPr>
            <a:endParaRPr lang="pt-P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Alfredo Soeiro - Colaborador projectos Tuning e UPorto - FEUP - 26Mai21</a:t>
            </a:r>
            <a:endParaRPr lang="pt-PT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897" y="6247175"/>
            <a:ext cx="1681778" cy="583474"/>
          </a:xfrm>
          <a:prstGeom prst="rect">
            <a:avLst/>
          </a:prstGeom>
        </p:spPr>
      </p:pic>
      <p:pic>
        <p:nvPicPr>
          <p:cNvPr id="6" name="Picture 5" descr="http://www.unilibre.edu.co/bogota/images/2020/diciembre/ace.pn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025"/>
            <a:ext cx="1935754" cy="986881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475673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198</TotalTime>
  <Words>441</Words>
  <Application>Microsoft Office PowerPoint</Application>
  <PresentationFormat>Widescreen</PresentationFormat>
  <Paragraphs>39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Academia Tuning Webinar  Aprendizaje Centrado en el  Estudiante en América del Sur </vt:lpstr>
      <vt:lpstr>Um pouco de História</vt:lpstr>
      <vt:lpstr>Processo de Bolonha</vt:lpstr>
      <vt:lpstr>Aprendizagem centrada em quem aprende</vt:lpstr>
      <vt:lpstr>TUNING em poucas palavras</vt:lpstr>
      <vt:lpstr>Competências vs. Resultados de Aprendizagem</vt:lpstr>
      <vt:lpstr>Ligações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Alfredo Soeiro</dc:creator>
  <cp:lastModifiedBy>Alfredo Soeiro</cp:lastModifiedBy>
  <cp:revision>26</cp:revision>
  <dcterms:created xsi:type="dcterms:W3CDTF">2021-05-23T10:57:06Z</dcterms:created>
  <dcterms:modified xsi:type="dcterms:W3CDTF">2021-06-04T14:42:51Z</dcterms:modified>
</cp:coreProperties>
</file>