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5590838" cy="10693400"/>
  <p:notesSz cx="6858000" cy="9144000"/>
  <p:defaultTextStyle>
    <a:defPPr>
      <a:defRPr lang="pt-PT"/>
    </a:defPPr>
    <a:lvl1pPr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750888" indent="-293688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501775" indent="-587375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2252663" indent="-881063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3003550" indent="-1174750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491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7EF"/>
    <a:srgbClr val="FFFFFF"/>
    <a:srgbClr val="F8F8F8"/>
    <a:srgbClr val="93BFEB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106" y="-2208"/>
      </p:cViewPr>
      <p:guideLst>
        <p:guide orient="horz" pos="3368"/>
        <p:guide pos="491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1F5BC93-A75D-48CF-ABC0-03A57115B301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685800"/>
            <a:ext cx="49974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 smtClean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13555BB-21FB-446B-9C03-CF211434425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954379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501775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750888" algn="l" defTabSz="1501775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501775" algn="l" defTabSz="1501775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2252663" algn="l" defTabSz="1501775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3003550" algn="l" defTabSz="1501775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3754709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4505651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5256593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6007535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69313" y="3321887"/>
            <a:ext cx="13252212" cy="229215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38626" y="6059593"/>
            <a:ext cx="10913587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50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01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52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03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54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05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56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07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5268A-B476-4FBE-BDE3-F12898E79E06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DE470-EE79-4950-A9C8-9386398C97E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65F3E-5E5C-4E3A-A3D1-86BFA2319EEA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D0E74-AA2B-419E-BA88-1FE64FCDAC5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5826327" y="599029"/>
            <a:ext cx="4910031" cy="1277514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1090818" y="599029"/>
            <a:ext cx="14475660" cy="1277514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8817A-1D30-44DA-BCF9-8472DBEA4C60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3A167-55CF-4876-B818-D7F84A6D233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44795-A727-4135-8173-69B0E11AABA6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DE6AA-BA11-4306-91FC-AEDEFE5FB5D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31569" y="6871501"/>
            <a:ext cx="13252212" cy="2123828"/>
          </a:xfrm>
        </p:spPr>
        <p:txBody>
          <a:bodyPr anchor="t"/>
          <a:lstStyle>
            <a:lvl1pPr algn="l">
              <a:defRPr sz="66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231569" y="4532320"/>
            <a:ext cx="13252212" cy="2339181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5094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50188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5282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300376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75470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50565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25659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600753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CF8EC-CF48-4F5E-A8C3-4EE37DE35AFB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23DD7-2E43-4A42-89E1-D481367BA6B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090819" y="3492683"/>
            <a:ext cx="9692845" cy="9881494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1043511" y="3492683"/>
            <a:ext cx="9692846" cy="9881494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02643-38E5-4044-B960-24132DECAA89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6FAD1-D3C9-4FAA-A4C8-D8EE7AC399B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542" y="428232"/>
            <a:ext cx="14031754" cy="1782233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79542" y="2393640"/>
            <a:ext cx="6888661" cy="997555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0942" indent="0">
              <a:buNone/>
              <a:defRPr sz="3300" b="1"/>
            </a:lvl2pPr>
            <a:lvl3pPr marL="1501884" indent="0">
              <a:buNone/>
              <a:defRPr sz="2900" b="1"/>
            </a:lvl3pPr>
            <a:lvl4pPr marL="2252826" indent="0">
              <a:buNone/>
              <a:defRPr sz="2600" b="1"/>
            </a:lvl4pPr>
            <a:lvl5pPr marL="3003767" indent="0">
              <a:buNone/>
              <a:defRPr sz="2600" b="1"/>
            </a:lvl5pPr>
            <a:lvl6pPr marL="3754709" indent="0">
              <a:buNone/>
              <a:defRPr sz="2600" b="1"/>
            </a:lvl6pPr>
            <a:lvl7pPr marL="4505651" indent="0">
              <a:buNone/>
              <a:defRPr sz="2600" b="1"/>
            </a:lvl7pPr>
            <a:lvl8pPr marL="5256593" indent="0">
              <a:buNone/>
              <a:defRPr sz="2600" b="1"/>
            </a:lvl8pPr>
            <a:lvl9pPr marL="6007535" indent="0">
              <a:buNone/>
              <a:defRPr sz="2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779542" y="3391195"/>
            <a:ext cx="6888661" cy="6161082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7919931" y="2393640"/>
            <a:ext cx="6891367" cy="997555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0942" indent="0">
              <a:buNone/>
              <a:defRPr sz="3300" b="1"/>
            </a:lvl2pPr>
            <a:lvl3pPr marL="1501884" indent="0">
              <a:buNone/>
              <a:defRPr sz="2900" b="1"/>
            </a:lvl3pPr>
            <a:lvl4pPr marL="2252826" indent="0">
              <a:buNone/>
              <a:defRPr sz="2600" b="1"/>
            </a:lvl4pPr>
            <a:lvl5pPr marL="3003767" indent="0">
              <a:buNone/>
              <a:defRPr sz="2600" b="1"/>
            </a:lvl5pPr>
            <a:lvl6pPr marL="3754709" indent="0">
              <a:buNone/>
              <a:defRPr sz="2600" b="1"/>
            </a:lvl6pPr>
            <a:lvl7pPr marL="4505651" indent="0">
              <a:buNone/>
              <a:defRPr sz="2600" b="1"/>
            </a:lvl7pPr>
            <a:lvl8pPr marL="5256593" indent="0">
              <a:buNone/>
              <a:defRPr sz="2600" b="1"/>
            </a:lvl8pPr>
            <a:lvl9pPr marL="6007535" indent="0">
              <a:buNone/>
              <a:defRPr sz="2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7919931" y="3391195"/>
            <a:ext cx="6891367" cy="6161082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FE5BF-F29C-415F-9F43-86282C0ABFF1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B9A02-BB69-49B8-AE37-5CCE1EF9EBE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41029-0AA8-44F1-8137-A23C09095D4E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79EF-6C38-4ECD-8B34-0D8543FD5A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35D71-D128-48D1-A814-A55CE20AEA8D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D1E04-EE2B-42CC-B2D1-C978D311108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543" y="425756"/>
            <a:ext cx="5129278" cy="1811937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5584" y="425757"/>
            <a:ext cx="8715712" cy="9126520"/>
          </a:xfrm>
        </p:spPr>
        <p:txBody>
          <a:bodyPr/>
          <a:lstStyle>
            <a:lvl1pPr>
              <a:defRPr sz="5300"/>
            </a:lvl1pPr>
            <a:lvl2pPr>
              <a:defRPr sz="4600"/>
            </a:lvl2pPr>
            <a:lvl3pPr>
              <a:defRPr sz="40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79543" y="2237694"/>
            <a:ext cx="5129278" cy="7314583"/>
          </a:xfrm>
        </p:spPr>
        <p:txBody>
          <a:bodyPr/>
          <a:lstStyle>
            <a:lvl1pPr marL="0" indent="0">
              <a:buNone/>
              <a:defRPr sz="2300"/>
            </a:lvl1pPr>
            <a:lvl2pPr marL="750942" indent="0">
              <a:buNone/>
              <a:defRPr sz="2000"/>
            </a:lvl2pPr>
            <a:lvl3pPr marL="1501884" indent="0">
              <a:buNone/>
              <a:defRPr sz="1600"/>
            </a:lvl3pPr>
            <a:lvl4pPr marL="2252826" indent="0">
              <a:buNone/>
              <a:defRPr sz="1500"/>
            </a:lvl4pPr>
            <a:lvl5pPr marL="3003767" indent="0">
              <a:buNone/>
              <a:defRPr sz="1500"/>
            </a:lvl5pPr>
            <a:lvl6pPr marL="3754709" indent="0">
              <a:buNone/>
              <a:defRPr sz="1500"/>
            </a:lvl6pPr>
            <a:lvl7pPr marL="4505651" indent="0">
              <a:buNone/>
              <a:defRPr sz="1500"/>
            </a:lvl7pPr>
            <a:lvl8pPr marL="5256593" indent="0">
              <a:buNone/>
              <a:defRPr sz="1500"/>
            </a:lvl8pPr>
            <a:lvl9pPr marL="6007535" indent="0">
              <a:buNone/>
              <a:defRPr sz="15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F3640-DB02-407F-8DAD-9D6B826CBC06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41468-0A15-44DB-9B42-F3C8BF5A416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55913" y="7485381"/>
            <a:ext cx="9354503" cy="883691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3055913" y="955475"/>
            <a:ext cx="9354503" cy="6416040"/>
          </a:xfrm>
        </p:spPr>
        <p:txBody>
          <a:bodyPr rtlCol="0">
            <a:normAutofit/>
          </a:bodyPr>
          <a:lstStyle>
            <a:lvl1pPr marL="0" indent="0">
              <a:buNone/>
              <a:defRPr sz="5300"/>
            </a:lvl1pPr>
            <a:lvl2pPr marL="750942" indent="0">
              <a:buNone/>
              <a:defRPr sz="4600"/>
            </a:lvl2pPr>
            <a:lvl3pPr marL="1501884" indent="0">
              <a:buNone/>
              <a:defRPr sz="4000"/>
            </a:lvl3pPr>
            <a:lvl4pPr marL="2252826" indent="0">
              <a:buNone/>
              <a:defRPr sz="3300"/>
            </a:lvl4pPr>
            <a:lvl5pPr marL="3003767" indent="0">
              <a:buNone/>
              <a:defRPr sz="3300"/>
            </a:lvl5pPr>
            <a:lvl6pPr marL="3754709" indent="0">
              <a:buNone/>
              <a:defRPr sz="3300"/>
            </a:lvl6pPr>
            <a:lvl7pPr marL="4505651" indent="0">
              <a:buNone/>
              <a:defRPr sz="3300"/>
            </a:lvl7pPr>
            <a:lvl8pPr marL="5256593" indent="0">
              <a:buNone/>
              <a:defRPr sz="3300"/>
            </a:lvl8pPr>
            <a:lvl9pPr marL="6007535" indent="0">
              <a:buNone/>
              <a:defRPr sz="3300"/>
            </a:lvl9pPr>
          </a:lstStyle>
          <a:p>
            <a:pPr lvl="0"/>
            <a:r>
              <a:rPr lang="pt-PT" noProof="0" smtClean="0"/>
              <a:t>Clique no ícone para adicionar uma imagem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055913" y="8369072"/>
            <a:ext cx="9354503" cy="1254989"/>
          </a:xfrm>
        </p:spPr>
        <p:txBody>
          <a:bodyPr/>
          <a:lstStyle>
            <a:lvl1pPr marL="0" indent="0">
              <a:buNone/>
              <a:defRPr sz="2300"/>
            </a:lvl1pPr>
            <a:lvl2pPr marL="750942" indent="0">
              <a:buNone/>
              <a:defRPr sz="2000"/>
            </a:lvl2pPr>
            <a:lvl3pPr marL="1501884" indent="0">
              <a:buNone/>
              <a:defRPr sz="1600"/>
            </a:lvl3pPr>
            <a:lvl4pPr marL="2252826" indent="0">
              <a:buNone/>
              <a:defRPr sz="1500"/>
            </a:lvl4pPr>
            <a:lvl5pPr marL="3003767" indent="0">
              <a:buNone/>
              <a:defRPr sz="1500"/>
            </a:lvl5pPr>
            <a:lvl6pPr marL="3754709" indent="0">
              <a:buNone/>
              <a:defRPr sz="1500"/>
            </a:lvl6pPr>
            <a:lvl7pPr marL="4505651" indent="0">
              <a:buNone/>
              <a:defRPr sz="1500"/>
            </a:lvl7pPr>
            <a:lvl8pPr marL="5256593" indent="0">
              <a:buNone/>
              <a:defRPr sz="1500"/>
            </a:lvl8pPr>
            <a:lvl9pPr marL="6007535" indent="0">
              <a:buNone/>
              <a:defRPr sz="15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32515-D117-4F7B-A700-01C0BF66F1AF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DBFC7-231B-4B39-BCB6-6062C0E8BDB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779463" y="428625"/>
            <a:ext cx="14031912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0188" tIns="75094" rIns="150188" bIns="750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779463" y="2495550"/>
            <a:ext cx="14031912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0188" tIns="75094" rIns="150188" bIns="750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779463" y="9910763"/>
            <a:ext cx="3638550" cy="569912"/>
          </a:xfrm>
          <a:prstGeom prst="rect">
            <a:avLst/>
          </a:prstGeom>
        </p:spPr>
        <p:txBody>
          <a:bodyPr vert="horz" lIns="150188" tIns="75094" rIns="150188" bIns="75094" rtlCol="0" anchor="ctr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3F687D-0A4A-4D2D-891E-0BB857112D7F}" type="datetimeFigureOut">
              <a:rPr lang="pt-PT"/>
              <a:pPr>
                <a:defRPr/>
              </a:pPr>
              <a:t>03/03/2016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5327650" y="9910763"/>
            <a:ext cx="4935538" cy="569912"/>
          </a:xfrm>
          <a:prstGeom prst="rect">
            <a:avLst/>
          </a:prstGeom>
        </p:spPr>
        <p:txBody>
          <a:bodyPr vert="horz" lIns="150188" tIns="75094" rIns="150188" bIns="75094" rtlCol="0" anchor="ctr"/>
          <a:lstStyle>
            <a:lvl1pPr algn="ctr" defTabSz="1501884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1172825" y="9910763"/>
            <a:ext cx="3638550" cy="569912"/>
          </a:xfrm>
          <a:prstGeom prst="rect">
            <a:avLst/>
          </a:prstGeom>
        </p:spPr>
        <p:txBody>
          <a:bodyPr vert="horz" lIns="150188" tIns="75094" rIns="150188" bIns="75094" rtlCol="0" anchor="ctr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0B32B1-73BA-431A-9843-577A1D568E8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01775" rtl="0" eaLnBrk="1" fontAlgn="base" hangingPunct="1">
        <a:spcBef>
          <a:spcPct val="0"/>
        </a:spcBef>
        <a:spcAft>
          <a:spcPct val="0"/>
        </a:spcAft>
        <a:defRPr sz="7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2pPr>
      <a:lvl3pPr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3pPr>
      <a:lvl4pPr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4pPr>
      <a:lvl5pPr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5pPr>
      <a:lvl6pPr marL="4572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6pPr>
      <a:lvl7pPr marL="9144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7pPr>
      <a:lvl8pPr marL="13716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8pPr>
      <a:lvl9pPr marL="18288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9pPr>
    </p:titleStyle>
    <p:bodyStyle>
      <a:lvl1pPr marL="561975" indent="-561975" algn="l" defTabSz="15017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00" indent="-468313" algn="l" defTabSz="15017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1876425" indent="-374650" algn="l" defTabSz="15017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627313" indent="-374650" algn="l" defTabSz="15017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78200" indent="-374650" algn="l" defTabSz="150177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30180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881122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632064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383006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50942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501884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52826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3003767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754709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505651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256593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6007535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32" descr="logo-FCUP.jpg"/>
          <p:cNvPicPr>
            <a:picLocks noChangeAspect="1"/>
          </p:cNvPicPr>
          <p:nvPr/>
        </p:nvPicPr>
        <p:blipFill>
          <a:blip r:embed="rId2" cstate="print"/>
          <a:srcRect l="9607"/>
          <a:stretch>
            <a:fillRect/>
          </a:stretch>
        </p:blipFill>
        <p:spPr>
          <a:xfrm>
            <a:off x="16523" y="4266580"/>
            <a:ext cx="2090264" cy="1368152"/>
          </a:xfrm>
          <a:prstGeom prst="rect">
            <a:avLst/>
          </a:prstGeom>
        </p:spPr>
      </p:pic>
      <p:pic>
        <p:nvPicPr>
          <p:cNvPr id="38" name="Imagem 37" descr="Ms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68" t="23065" r="4068" b="7577"/>
          <a:stretch>
            <a:fillRect/>
          </a:stretch>
        </p:blipFill>
        <p:spPr>
          <a:xfrm>
            <a:off x="-7117" y="-53900"/>
            <a:ext cx="15651408" cy="10747300"/>
          </a:xfrm>
          <a:prstGeom prst="rect">
            <a:avLst/>
          </a:prstGeom>
        </p:spPr>
      </p:pic>
      <p:pic>
        <p:nvPicPr>
          <p:cNvPr id="34" name="Imagem 33" descr="logo-FCUP.jpg"/>
          <p:cNvPicPr>
            <a:picLocks noChangeAspect="1"/>
          </p:cNvPicPr>
          <p:nvPr/>
        </p:nvPicPr>
        <p:blipFill>
          <a:blip r:embed="rId2" cstate="print"/>
          <a:srcRect l="9607"/>
          <a:stretch>
            <a:fillRect/>
          </a:stretch>
        </p:blipFill>
        <p:spPr>
          <a:xfrm>
            <a:off x="11035779" y="522164"/>
            <a:ext cx="2090264" cy="1368152"/>
          </a:xfrm>
          <a:prstGeom prst="rect">
            <a:avLst/>
          </a:prstGeom>
        </p:spPr>
      </p:pic>
      <p:sp>
        <p:nvSpPr>
          <p:cNvPr id="27" name="Rectângulo 26"/>
          <p:cNvSpPr/>
          <p:nvPr/>
        </p:nvSpPr>
        <p:spPr>
          <a:xfrm>
            <a:off x="8713762" y="4195291"/>
            <a:ext cx="4842297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3200" b="1" dirty="0"/>
              <a:t>O Potencial Produtivo </a:t>
            </a:r>
            <a:endParaRPr lang="pt-PT" sz="3200" dirty="0"/>
          </a:p>
          <a:p>
            <a:r>
              <a:rPr lang="pt-PT" sz="3200" b="1" dirty="0"/>
              <a:t>do Território Municipal Integrado na Estrutura Ecológica</a:t>
            </a:r>
            <a:endParaRPr lang="pt-PT" sz="3200" dirty="0"/>
          </a:p>
          <a:p>
            <a:r>
              <a:rPr lang="pt-PT" sz="2000" dirty="0"/>
              <a:t>Aplicação de estratégias para otimização</a:t>
            </a:r>
          </a:p>
          <a:p>
            <a:r>
              <a:rPr lang="pt-PT" sz="2000" dirty="0"/>
              <a:t>da produtividade da Estrutura Ecológica</a:t>
            </a:r>
            <a:r>
              <a:rPr lang="pt-PT" sz="2000" b="1" dirty="0"/>
              <a:t> </a:t>
            </a:r>
            <a:endParaRPr lang="pt-PT" sz="2000" dirty="0"/>
          </a:p>
          <a:p>
            <a:r>
              <a:rPr lang="pt-PT" sz="2000" dirty="0"/>
              <a:t>do Município de Oeiras</a:t>
            </a:r>
          </a:p>
          <a:p>
            <a:endParaRPr lang="pt-PT" sz="1200" dirty="0" smtClean="0"/>
          </a:p>
          <a:p>
            <a:r>
              <a:rPr lang="pt-PT" sz="1800" dirty="0" smtClean="0"/>
              <a:t>Cátia Andreia Chaves Fernandes</a:t>
            </a:r>
            <a:endParaRPr lang="pt-PT" sz="1800" dirty="0" smtClean="0"/>
          </a:p>
          <a:p>
            <a:r>
              <a:rPr lang="pt-PT" sz="1200" dirty="0" smtClean="0"/>
              <a:t>Relatório de Estágio apresentado </a:t>
            </a:r>
            <a:r>
              <a:rPr lang="pt-PT" sz="1200" dirty="0" smtClean="0"/>
              <a:t>à</a:t>
            </a:r>
          </a:p>
          <a:p>
            <a:r>
              <a:rPr lang="pt-PT" sz="1200" dirty="0" smtClean="0"/>
              <a:t>Faculdade de Ciências da Universidade do Porto, </a:t>
            </a:r>
          </a:p>
          <a:p>
            <a:r>
              <a:rPr lang="pt-PT" sz="1200" dirty="0" smtClean="0"/>
              <a:t>Arquitetura Paisagista</a:t>
            </a:r>
            <a:endParaRPr lang="pt-PT" sz="1200" dirty="0" smtClean="0"/>
          </a:p>
          <a:p>
            <a:endParaRPr lang="pt-PT" sz="1200" dirty="0" smtClean="0"/>
          </a:p>
          <a:p>
            <a:r>
              <a:rPr lang="pt-PT" sz="1800" dirty="0" smtClean="0"/>
              <a:t>2015</a:t>
            </a:r>
            <a:endParaRPr lang="pt-PT" sz="1800" dirty="0"/>
          </a:p>
          <a:p>
            <a:endParaRPr lang="pt-PT" dirty="0"/>
          </a:p>
        </p:txBody>
      </p:sp>
      <p:sp>
        <p:nvSpPr>
          <p:cNvPr id="35" name="Rectângulo 34"/>
          <p:cNvSpPr/>
          <p:nvPr/>
        </p:nvSpPr>
        <p:spPr>
          <a:xfrm rot="10800000">
            <a:off x="7453523" y="3402483"/>
            <a:ext cx="630942" cy="4176464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PT" sz="1000" b="1" dirty="0" smtClean="0"/>
              <a:t>O Potencial Produtivo do Território Municipal Integrado na Estrutura Ecológica | </a:t>
            </a:r>
            <a:r>
              <a:rPr lang="pt-PT" sz="900" dirty="0" smtClean="0"/>
              <a:t>Aplicação de estratégias para otimização da produtividade da Estrutura Ecológica do Município de Oeiras</a:t>
            </a:r>
            <a:endParaRPr lang="pt-PT" sz="900" dirty="0"/>
          </a:p>
        </p:txBody>
      </p:sp>
      <p:sp>
        <p:nvSpPr>
          <p:cNvPr id="36" name="Rectângulo 35"/>
          <p:cNvSpPr/>
          <p:nvPr/>
        </p:nvSpPr>
        <p:spPr>
          <a:xfrm rot="5400000">
            <a:off x="6659395" y="8431877"/>
            <a:ext cx="224011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1000" b="1" dirty="0" smtClean="0"/>
              <a:t>Cátia Andreia Chaves </a:t>
            </a:r>
            <a:r>
              <a:rPr lang="pt-PT" sz="1000" b="1" dirty="0" smtClean="0"/>
              <a:t>F</a:t>
            </a:r>
            <a:r>
              <a:rPr lang="pt-PT" sz="1000" b="1" dirty="0" smtClean="0"/>
              <a:t>ernandes</a:t>
            </a:r>
            <a:endParaRPr lang="pt-PT" sz="1000" dirty="0"/>
          </a:p>
        </p:txBody>
      </p:sp>
      <p:sp>
        <p:nvSpPr>
          <p:cNvPr id="2058" name="CaixaDeTexto 29"/>
          <p:cNvSpPr txBox="1">
            <a:spLocks noChangeArrowheads="1"/>
          </p:cNvSpPr>
          <p:nvPr/>
        </p:nvSpPr>
        <p:spPr bwMode="auto">
          <a:xfrm rot="5400000">
            <a:off x="7306072" y="291232"/>
            <a:ext cx="8642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2400" dirty="0" err="1"/>
              <a:t>MSc</a:t>
            </a:r>
            <a:endParaRPr lang="pt-PT" sz="2400" dirty="0"/>
          </a:p>
        </p:txBody>
      </p:sp>
      <p:pic>
        <p:nvPicPr>
          <p:cNvPr id="40" name="Imagem 39" descr="fc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51403" y="9883204"/>
            <a:ext cx="288032" cy="295896"/>
          </a:xfrm>
          <a:prstGeom prst="rect">
            <a:avLst/>
          </a:prstGeom>
        </p:spPr>
      </p:pic>
      <p:pic>
        <p:nvPicPr>
          <p:cNvPr id="32" name="Imagem 31" descr="logoU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7387" y="1746300"/>
            <a:ext cx="509016" cy="1453896"/>
          </a:xfrm>
          <a:prstGeom prst="rect">
            <a:avLst/>
          </a:prstGeom>
        </p:spPr>
      </p:pic>
      <p:sp>
        <p:nvSpPr>
          <p:cNvPr id="39" name="CaixaDeTexto 38"/>
          <p:cNvSpPr txBox="1"/>
          <p:nvPr/>
        </p:nvSpPr>
        <p:spPr>
          <a:xfrm>
            <a:off x="7435379" y="1264310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000" dirty="0" smtClean="0"/>
              <a:t>FCUP</a:t>
            </a:r>
          </a:p>
          <a:p>
            <a:pPr algn="ctr"/>
            <a:r>
              <a:rPr lang="pt-PT" sz="1000" dirty="0" smtClean="0"/>
              <a:t>2015</a:t>
            </a:r>
            <a:endParaRPr lang="pt-PT" sz="1000" dirty="0" smtClean="0"/>
          </a:p>
          <a:p>
            <a:pPr algn="ctr"/>
            <a:endParaRPr lang="pt-PT" sz="1000" dirty="0"/>
          </a:p>
        </p:txBody>
      </p:sp>
      <p:sp>
        <p:nvSpPr>
          <p:cNvPr id="42" name="Rectângulo 41"/>
          <p:cNvSpPr/>
          <p:nvPr/>
        </p:nvSpPr>
        <p:spPr>
          <a:xfrm>
            <a:off x="7075339" y="842134"/>
            <a:ext cx="1404000" cy="360000"/>
          </a:xfrm>
          <a:prstGeom prst="rect">
            <a:avLst/>
          </a:prstGeom>
          <a:solidFill>
            <a:srgbClr val="AFD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" name="Rectângulo 43"/>
          <p:cNvSpPr/>
          <p:nvPr/>
        </p:nvSpPr>
        <p:spPr>
          <a:xfrm>
            <a:off x="7435379" y="842134"/>
            <a:ext cx="7200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00" b="1" dirty="0" smtClean="0">
                <a:solidFill>
                  <a:srgbClr val="F8F8F8"/>
                </a:solidFill>
              </a:rPr>
              <a:t>2.º</a:t>
            </a:r>
          </a:p>
          <a:p>
            <a:pPr algn="ctr"/>
            <a:r>
              <a:rPr lang="pt-PT" sz="1000" b="1" dirty="0" smtClean="0">
                <a:solidFill>
                  <a:srgbClr val="F8F8F8"/>
                </a:solidFill>
              </a:rPr>
              <a:t>CICLO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platePPT_MS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TemplatePPT_MSc</Template>
  <TotalTime>291</TotalTime>
  <Words>78</Words>
  <Application>Microsoft Office PowerPoint</Application>
  <PresentationFormat>Personalizados</PresentationFormat>
  <Paragraphs>19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4" baseType="lpstr">
      <vt:lpstr>Arial</vt:lpstr>
      <vt:lpstr>Calibri</vt:lpstr>
      <vt:lpstr>TemplatePPT_MSc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ANTONIO AROUCA</dc:creator>
  <cp:lastModifiedBy>Cátia Chaves</cp:lastModifiedBy>
  <cp:revision>57</cp:revision>
  <dcterms:created xsi:type="dcterms:W3CDTF">2012-06-30T15:53:47Z</dcterms:created>
  <dcterms:modified xsi:type="dcterms:W3CDTF">2016-03-03T17:37:48Z</dcterms:modified>
</cp:coreProperties>
</file>